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3" r:id="rId9"/>
    <p:sldId id="264" r:id="rId10"/>
    <p:sldId id="267" r:id="rId11"/>
    <p:sldId id="26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305B6-FA72-4277-860C-3E9761E778D8}" type="doc">
      <dgm:prSet loTypeId="urn:microsoft.com/office/officeart/2008/layout/RadialCluster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ID"/>
        </a:p>
      </dgm:t>
    </dgm:pt>
    <dgm:pt modelId="{60142BE2-FB37-4E10-ADAB-EF402489C9E4}">
      <dgm:prSet phldrT="[Text]" custT="1"/>
      <dgm:spPr/>
      <dgm:t>
        <a:bodyPr/>
        <a:lstStyle/>
        <a:p>
          <a:r>
            <a:rPr lang="en-US" sz="2300" dirty="0" err="1"/>
            <a:t>Sistem</a:t>
          </a:r>
          <a:r>
            <a:rPr lang="en-US" sz="2300" dirty="0"/>
            <a:t> </a:t>
          </a:r>
          <a:r>
            <a:rPr lang="en-US" sz="2300" dirty="0" err="1"/>
            <a:t>Kinerja</a:t>
          </a:r>
          <a:r>
            <a:rPr lang="en-US" sz="2300" dirty="0"/>
            <a:t> </a:t>
          </a:r>
          <a:r>
            <a:rPr lang="en-US" sz="2300" dirty="0" err="1"/>
            <a:t>Dosen</a:t>
          </a:r>
          <a:endParaRPr lang="en-US" sz="2300" dirty="0"/>
        </a:p>
        <a:p>
          <a:r>
            <a:rPr lang="en-US" sz="1800" dirty="0">
              <a:solidFill>
                <a:srgbClr val="0070C0"/>
              </a:solidFill>
            </a:rPr>
            <a:t>bkd.uin-suka.ac.id</a:t>
          </a:r>
          <a:endParaRPr lang="en-ID" sz="1800" dirty="0">
            <a:solidFill>
              <a:srgbClr val="0070C0"/>
            </a:solidFill>
          </a:endParaRPr>
        </a:p>
      </dgm:t>
    </dgm:pt>
    <dgm:pt modelId="{5E9F7B18-F975-4E42-8E5B-E590DC21F1F0}" type="parTrans" cxnId="{B27CE4C7-ACAC-4D26-A88D-DD225F85BE58}">
      <dgm:prSet/>
      <dgm:spPr/>
      <dgm:t>
        <a:bodyPr/>
        <a:lstStyle/>
        <a:p>
          <a:endParaRPr lang="en-ID"/>
        </a:p>
      </dgm:t>
    </dgm:pt>
    <dgm:pt modelId="{1528EE14-9A76-4688-A3FD-B78994F16FAC}" type="sibTrans" cxnId="{B27CE4C7-ACAC-4D26-A88D-DD225F85BE58}">
      <dgm:prSet/>
      <dgm:spPr/>
      <dgm:t>
        <a:bodyPr/>
        <a:lstStyle/>
        <a:p>
          <a:endParaRPr lang="en-ID"/>
        </a:p>
      </dgm:t>
    </dgm:pt>
    <dgm:pt modelId="{E93630CD-088B-46EA-8744-F6CE2D576CD8}">
      <dgm:prSet phldrT="[Text]" custT="1"/>
      <dgm:spPr/>
      <dgm:t>
        <a:bodyPr/>
        <a:lstStyle/>
        <a:p>
          <a:r>
            <a:rPr lang="en-US" sz="2300" dirty="0" err="1"/>
            <a:t>Sistem</a:t>
          </a:r>
          <a:r>
            <a:rPr lang="en-US" sz="2300" dirty="0"/>
            <a:t> </a:t>
          </a:r>
          <a:r>
            <a:rPr lang="en-US" sz="2300" dirty="0" err="1"/>
            <a:t>Informasi</a:t>
          </a:r>
          <a:r>
            <a:rPr lang="en-US" sz="2300" dirty="0"/>
            <a:t> </a:t>
          </a:r>
          <a:r>
            <a:rPr lang="en-US" sz="2300" dirty="0" err="1"/>
            <a:t>Akademik</a:t>
          </a:r>
          <a:endParaRPr lang="en-US" sz="2300" dirty="0"/>
        </a:p>
        <a:p>
          <a:r>
            <a:rPr lang="en-ID" sz="1800" dirty="0">
              <a:solidFill>
                <a:srgbClr val="0070C0"/>
              </a:solidFill>
            </a:rPr>
            <a:t>akademik.uin-suka.ac.id</a:t>
          </a:r>
        </a:p>
      </dgm:t>
    </dgm:pt>
    <dgm:pt modelId="{5E7705FC-6D13-4136-95DA-48F9E8160186}" type="parTrans" cxnId="{EA684D5C-B244-4C7C-896E-881422036C94}">
      <dgm:prSet/>
      <dgm:spPr/>
      <dgm:t>
        <a:bodyPr/>
        <a:lstStyle/>
        <a:p>
          <a:endParaRPr lang="en-ID"/>
        </a:p>
      </dgm:t>
    </dgm:pt>
    <dgm:pt modelId="{C7A029DE-9D8B-4449-9E80-065BD1BD3531}" type="sibTrans" cxnId="{EA684D5C-B244-4C7C-896E-881422036C94}">
      <dgm:prSet/>
      <dgm:spPr/>
      <dgm:t>
        <a:bodyPr/>
        <a:lstStyle/>
        <a:p>
          <a:endParaRPr lang="en-ID"/>
        </a:p>
      </dgm:t>
    </dgm:pt>
    <dgm:pt modelId="{89AE58A3-60E5-4221-B8D1-FB77CCF6442A}">
      <dgm:prSet phldrT="[Text]" custT="1"/>
      <dgm:spPr/>
      <dgm:t>
        <a:bodyPr/>
        <a:lstStyle/>
        <a:p>
          <a:r>
            <a:rPr lang="en-US" sz="2600" dirty="0" err="1"/>
            <a:t>Sistem</a:t>
          </a:r>
          <a:r>
            <a:rPr lang="en-US" sz="2600" dirty="0"/>
            <a:t> Surat</a:t>
          </a:r>
        </a:p>
        <a:p>
          <a:r>
            <a:rPr lang="en-US" sz="1800" dirty="0">
              <a:solidFill>
                <a:srgbClr val="0070C0"/>
              </a:solidFill>
            </a:rPr>
            <a:t>surat.uin-suka.ac.id</a:t>
          </a:r>
          <a:endParaRPr lang="en-ID" sz="1800" dirty="0">
            <a:solidFill>
              <a:srgbClr val="0070C0"/>
            </a:solidFill>
          </a:endParaRPr>
        </a:p>
      </dgm:t>
    </dgm:pt>
    <dgm:pt modelId="{A577A71B-7754-4628-BFF9-6A9CD5A4E765}" type="parTrans" cxnId="{AA29CC36-4405-4466-8859-916C9BA7A565}">
      <dgm:prSet/>
      <dgm:spPr/>
      <dgm:t>
        <a:bodyPr/>
        <a:lstStyle/>
        <a:p>
          <a:endParaRPr lang="en-ID"/>
        </a:p>
      </dgm:t>
    </dgm:pt>
    <dgm:pt modelId="{AFD8F315-D6E0-4ED6-A13C-203AB3AC6D3D}" type="sibTrans" cxnId="{AA29CC36-4405-4466-8859-916C9BA7A565}">
      <dgm:prSet/>
      <dgm:spPr/>
      <dgm:t>
        <a:bodyPr/>
        <a:lstStyle/>
        <a:p>
          <a:endParaRPr lang="en-ID"/>
        </a:p>
      </dgm:t>
    </dgm:pt>
    <dgm:pt modelId="{3A1918D5-2900-4F62-8860-982A6BC631CA}">
      <dgm:prSet phldrT="[Text]" custT="1"/>
      <dgm:spPr/>
      <dgm:t>
        <a:bodyPr/>
        <a:lstStyle/>
        <a:p>
          <a:r>
            <a:rPr lang="en-US" sz="2300" dirty="0" err="1"/>
            <a:t>Sistem</a:t>
          </a:r>
          <a:r>
            <a:rPr lang="en-US" sz="2300" dirty="0"/>
            <a:t> </a:t>
          </a:r>
          <a:r>
            <a:rPr lang="en-US" sz="2300" dirty="0" err="1"/>
            <a:t>Pegawai</a:t>
          </a:r>
          <a:endParaRPr lang="en-US" sz="2300" dirty="0"/>
        </a:p>
        <a:p>
          <a:r>
            <a:rPr lang="en-US" sz="1800" dirty="0">
              <a:solidFill>
                <a:srgbClr val="0070C0"/>
              </a:solidFill>
            </a:rPr>
            <a:t>pegawai.uin-suka.ac.id</a:t>
          </a:r>
          <a:endParaRPr lang="en-ID" sz="1800" dirty="0">
            <a:solidFill>
              <a:srgbClr val="0070C0"/>
            </a:solidFill>
          </a:endParaRPr>
        </a:p>
      </dgm:t>
    </dgm:pt>
    <dgm:pt modelId="{AF5731ED-72D0-44DC-A5EF-ADF3DF6E47BB}" type="parTrans" cxnId="{F99EA958-C643-4FB6-8613-82F9A3F35052}">
      <dgm:prSet/>
      <dgm:spPr/>
      <dgm:t>
        <a:bodyPr/>
        <a:lstStyle/>
        <a:p>
          <a:endParaRPr lang="en-ID"/>
        </a:p>
      </dgm:t>
    </dgm:pt>
    <dgm:pt modelId="{C39C92F7-A0DD-4A6C-AE8F-7E44EA01317D}" type="sibTrans" cxnId="{F99EA958-C643-4FB6-8613-82F9A3F35052}">
      <dgm:prSet/>
      <dgm:spPr/>
      <dgm:t>
        <a:bodyPr/>
        <a:lstStyle/>
        <a:p>
          <a:endParaRPr lang="en-ID"/>
        </a:p>
      </dgm:t>
    </dgm:pt>
    <dgm:pt modelId="{67D502CD-FF89-4DC5-B2D9-DA61F8DE62DD}" type="pres">
      <dgm:prSet presAssocID="{1F2305B6-FA72-4277-860C-3E9761E778D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9A05440-FB5F-4EB4-BD8E-63864005289C}" type="pres">
      <dgm:prSet presAssocID="{60142BE2-FB37-4E10-ADAB-EF402489C9E4}" presName="singleCycle" presStyleCnt="0"/>
      <dgm:spPr/>
    </dgm:pt>
    <dgm:pt modelId="{13719CBC-2525-426A-BEC1-FD0B403F4254}" type="pres">
      <dgm:prSet presAssocID="{60142BE2-FB37-4E10-ADAB-EF402489C9E4}" presName="singleCenter" presStyleLbl="node1" presStyleIdx="0" presStyleCnt="4" custScaleX="181047" custLinFactNeighborX="0" custLinFactNeighborY="-11702">
        <dgm:presLayoutVars>
          <dgm:chMax val="7"/>
          <dgm:chPref val="7"/>
        </dgm:presLayoutVars>
      </dgm:prSet>
      <dgm:spPr/>
    </dgm:pt>
    <dgm:pt modelId="{89FE969A-A59C-479C-9EBC-C989AA7F7B3A}" type="pres">
      <dgm:prSet presAssocID="{5E7705FC-6D13-4136-95DA-48F9E8160186}" presName="Name56" presStyleLbl="parChTrans1D2" presStyleIdx="0" presStyleCnt="3"/>
      <dgm:spPr/>
    </dgm:pt>
    <dgm:pt modelId="{1DA8EDAA-39F0-4930-AD2B-4208EC4000B6}" type="pres">
      <dgm:prSet presAssocID="{E93630CD-088B-46EA-8744-F6CE2D576CD8}" presName="text0" presStyleLbl="node1" presStyleIdx="1" presStyleCnt="4" custScaleX="249407">
        <dgm:presLayoutVars>
          <dgm:bulletEnabled val="1"/>
        </dgm:presLayoutVars>
      </dgm:prSet>
      <dgm:spPr/>
    </dgm:pt>
    <dgm:pt modelId="{08665C1D-7E03-4621-BB28-714AB865071F}" type="pres">
      <dgm:prSet presAssocID="{A577A71B-7754-4628-BFF9-6A9CD5A4E765}" presName="Name56" presStyleLbl="parChTrans1D2" presStyleIdx="1" presStyleCnt="3"/>
      <dgm:spPr/>
    </dgm:pt>
    <dgm:pt modelId="{BE8FA143-762A-4E22-8859-ADE569E4F75E}" type="pres">
      <dgm:prSet presAssocID="{89AE58A3-60E5-4221-B8D1-FB77CCF6442A}" presName="text0" presStyleLbl="node1" presStyleIdx="2" presStyleCnt="4" custScaleX="211198">
        <dgm:presLayoutVars>
          <dgm:bulletEnabled val="1"/>
        </dgm:presLayoutVars>
      </dgm:prSet>
      <dgm:spPr/>
    </dgm:pt>
    <dgm:pt modelId="{F9CDF806-B7C4-4A8B-B81C-FE6DC8B59856}" type="pres">
      <dgm:prSet presAssocID="{AF5731ED-72D0-44DC-A5EF-ADF3DF6E47BB}" presName="Name56" presStyleLbl="parChTrans1D2" presStyleIdx="2" presStyleCnt="3"/>
      <dgm:spPr/>
    </dgm:pt>
    <dgm:pt modelId="{79632AFA-6551-4B83-91A5-6F63941A706D}" type="pres">
      <dgm:prSet presAssocID="{3A1918D5-2900-4F62-8860-982A6BC631CA}" presName="text0" presStyleLbl="node1" presStyleIdx="3" presStyleCnt="4" custScaleX="235907">
        <dgm:presLayoutVars>
          <dgm:bulletEnabled val="1"/>
        </dgm:presLayoutVars>
      </dgm:prSet>
      <dgm:spPr/>
    </dgm:pt>
  </dgm:ptLst>
  <dgm:cxnLst>
    <dgm:cxn modelId="{9C182807-1D50-40FA-8594-AED632B2BE84}" type="presOf" srcId="{60142BE2-FB37-4E10-ADAB-EF402489C9E4}" destId="{13719CBC-2525-426A-BEC1-FD0B403F4254}" srcOrd="0" destOrd="0" presId="urn:microsoft.com/office/officeart/2008/layout/RadialCluster"/>
    <dgm:cxn modelId="{AB8D630B-3774-49E7-B727-C6980AB3E290}" type="presOf" srcId="{1F2305B6-FA72-4277-860C-3E9761E778D8}" destId="{67D502CD-FF89-4DC5-B2D9-DA61F8DE62DD}" srcOrd="0" destOrd="0" presId="urn:microsoft.com/office/officeart/2008/layout/RadialCluster"/>
    <dgm:cxn modelId="{AA29CC36-4405-4466-8859-916C9BA7A565}" srcId="{60142BE2-FB37-4E10-ADAB-EF402489C9E4}" destId="{89AE58A3-60E5-4221-B8D1-FB77CCF6442A}" srcOrd="1" destOrd="0" parTransId="{A577A71B-7754-4628-BFF9-6A9CD5A4E765}" sibTransId="{AFD8F315-D6E0-4ED6-A13C-203AB3AC6D3D}"/>
    <dgm:cxn modelId="{5C024739-8427-4C37-8F75-108DC54D00C3}" type="presOf" srcId="{A577A71B-7754-4628-BFF9-6A9CD5A4E765}" destId="{08665C1D-7E03-4621-BB28-714AB865071F}" srcOrd="0" destOrd="0" presId="urn:microsoft.com/office/officeart/2008/layout/RadialCluster"/>
    <dgm:cxn modelId="{EA684D5C-B244-4C7C-896E-881422036C94}" srcId="{60142BE2-FB37-4E10-ADAB-EF402489C9E4}" destId="{E93630CD-088B-46EA-8744-F6CE2D576CD8}" srcOrd="0" destOrd="0" parTransId="{5E7705FC-6D13-4136-95DA-48F9E8160186}" sibTransId="{C7A029DE-9D8B-4449-9E80-065BD1BD3531}"/>
    <dgm:cxn modelId="{0AF7BF44-1BAA-464B-BFC3-DEBBA70E81C3}" type="presOf" srcId="{AF5731ED-72D0-44DC-A5EF-ADF3DF6E47BB}" destId="{F9CDF806-B7C4-4A8B-B81C-FE6DC8B59856}" srcOrd="0" destOrd="0" presId="urn:microsoft.com/office/officeart/2008/layout/RadialCluster"/>
    <dgm:cxn modelId="{64E82046-1322-49B1-ADB2-85A7FCF0C5DA}" type="presOf" srcId="{E93630CD-088B-46EA-8744-F6CE2D576CD8}" destId="{1DA8EDAA-39F0-4930-AD2B-4208EC4000B6}" srcOrd="0" destOrd="0" presId="urn:microsoft.com/office/officeart/2008/layout/RadialCluster"/>
    <dgm:cxn modelId="{F99EA958-C643-4FB6-8613-82F9A3F35052}" srcId="{60142BE2-FB37-4E10-ADAB-EF402489C9E4}" destId="{3A1918D5-2900-4F62-8860-982A6BC631CA}" srcOrd="2" destOrd="0" parTransId="{AF5731ED-72D0-44DC-A5EF-ADF3DF6E47BB}" sibTransId="{C39C92F7-A0DD-4A6C-AE8F-7E44EA01317D}"/>
    <dgm:cxn modelId="{B0AEDDA7-97CA-47DC-B46A-91738872DC92}" type="presOf" srcId="{3A1918D5-2900-4F62-8860-982A6BC631CA}" destId="{79632AFA-6551-4B83-91A5-6F63941A706D}" srcOrd="0" destOrd="0" presId="urn:microsoft.com/office/officeart/2008/layout/RadialCluster"/>
    <dgm:cxn modelId="{9DCD1BAC-46C1-4AB0-B3F4-CF4503F82F41}" type="presOf" srcId="{5E7705FC-6D13-4136-95DA-48F9E8160186}" destId="{89FE969A-A59C-479C-9EBC-C989AA7F7B3A}" srcOrd="0" destOrd="0" presId="urn:microsoft.com/office/officeart/2008/layout/RadialCluster"/>
    <dgm:cxn modelId="{B27CE4C7-ACAC-4D26-A88D-DD225F85BE58}" srcId="{1F2305B6-FA72-4277-860C-3E9761E778D8}" destId="{60142BE2-FB37-4E10-ADAB-EF402489C9E4}" srcOrd="0" destOrd="0" parTransId="{5E9F7B18-F975-4E42-8E5B-E590DC21F1F0}" sibTransId="{1528EE14-9A76-4688-A3FD-B78994F16FAC}"/>
    <dgm:cxn modelId="{FB329CEA-F713-4FA3-8FCB-D6198B52654E}" type="presOf" srcId="{89AE58A3-60E5-4221-B8D1-FB77CCF6442A}" destId="{BE8FA143-762A-4E22-8859-ADE569E4F75E}" srcOrd="0" destOrd="0" presId="urn:microsoft.com/office/officeart/2008/layout/RadialCluster"/>
    <dgm:cxn modelId="{13242FF0-D24F-4A35-A066-A4B24341D211}" type="presParOf" srcId="{67D502CD-FF89-4DC5-B2D9-DA61F8DE62DD}" destId="{79A05440-FB5F-4EB4-BD8E-63864005289C}" srcOrd="0" destOrd="0" presId="urn:microsoft.com/office/officeart/2008/layout/RadialCluster"/>
    <dgm:cxn modelId="{F623F7C4-19B6-42ED-8DA4-9346B29F43ED}" type="presParOf" srcId="{79A05440-FB5F-4EB4-BD8E-63864005289C}" destId="{13719CBC-2525-426A-BEC1-FD0B403F4254}" srcOrd="0" destOrd="0" presId="urn:microsoft.com/office/officeart/2008/layout/RadialCluster"/>
    <dgm:cxn modelId="{9EE09AA3-8358-41C1-9E03-D8319D88F26B}" type="presParOf" srcId="{79A05440-FB5F-4EB4-BD8E-63864005289C}" destId="{89FE969A-A59C-479C-9EBC-C989AA7F7B3A}" srcOrd="1" destOrd="0" presId="urn:microsoft.com/office/officeart/2008/layout/RadialCluster"/>
    <dgm:cxn modelId="{4045CDB8-9A51-47AB-B302-7B56926B0FEF}" type="presParOf" srcId="{79A05440-FB5F-4EB4-BD8E-63864005289C}" destId="{1DA8EDAA-39F0-4930-AD2B-4208EC4000B6}" srcOrd="2" destOrd="0" presId="urn:microsoft.com/office/officeart/2008/layout/RadialCluster"/>
    <dgm:cxn modelId="{733D4E67-6B96-426F-BECE-7F02901EDB56}" type="presParOf" srcId="{79A05440-FB5F-4EB4-BD8E-63864005289C}" destId="{08665C1D-7E03-4621-BB28-714AB865071F}" srcOrd="3" destOrd="0" presId="urn:microsoft.com/office/officeart/2008/layout/RadialCluster"/>
    <dgm:cxn modelId="{8E6EE0B8-B450-47AD-BE90-47B5A7D215D3}" type="presParOf" srcId="{79A05440-FB5F-4EB4-BD8E-63864005289C}" destId="{BE8FA143-762A-4E22-8859-ADE569E4F75E}" srcOrd="4" destOrd="0" presId="urn:microsoft.com/office/officeart/2008/layout/RadialCluster"/>
    <dgm:cxn modelId="{F057F4BC-E8BA-4139-99F1-D5742377B779}" type="presParOf" srcId="{79A05440-FB5F-4EB4-BD8E-63864005289C}" destId="{F9CDF806-B7C4-4A8B-B81C-FE6DC8B59856}" srcOrd="5" destOrd="0" presId="urn:microsoft.com/office/officeart/2008/layout/RadialCluster"/>
    <dgm:cxn modelId="{7C43C2BD-8DC1-4800-B2D8-49C32676B2F8}" type="presParOf" srcId="{79A05440-FB5F-4EB4-BD8E-63864005289C}" destId="{79632AFA-6551-4B83-91A5-6F63941A706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81111-00F9-4716-97E1-A63A3C2261EF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A56445F6-4BE7-4F86-BCD1-B9F01C91E6FF}">
      <dgm:prSet phldrT="[Text]"/>
      <dgm:spPr/>
      <dgm:t>
        <a:bodyPr/>
        <a:lstStyle/>
        <a:p>
          <a:r>
            <a:rPr lang="en-US" dirty="0"/>
            <a:t>Operator </a:t>
          </a:r>
          <a:r>
            <a:rPr lang="en-US" dirty="0" err="1"/>
            <a:t>Sistem</a:t>
          </a:r>
          <a:r>
            <a:rPr lang="en-US" dirty="0"/>
            <a:t> Surat</a:t>
          </a:r>
          <a:endParaRPr lang="en-ID" dirty="0"/>
        </a:p>
      </dgm:t>
    </dgm:pt>
    <dgm:pt modelId="{28A62A53-D8D8-4578-8984-25B033FCDAE8}" type="parTrans" cxnId="{C249C227-7B82-46D2-B6AA-F2F38E8C5573}">
      <dgm:prSet/>
      <dgm:spPr/>
      <dgm:t>
        <a:bodyPr/>
        <a:lstStyle/>
        <a:p>
          <a:endParaRPr lang="en-ID"/>
        </a:p>
      </dgm:t>
    </dgm:pt>
    <dgm:pt modelId="{7FD14AAC-C7DF-46AA-B17B-3A780F7708CA}" type="sibTrans" cxnId="{C249C227-7B82-46D2-B6AA-F2F38E8C5573}">
      <dgm:prSet/>
      <dgm:spPr/>
      <dgm:t>
        <a:bodyPr/>
        <a:lstStyle/>
        <a:p>
          <a:endParaRPr lang="en-ID"/>
        </a:p>
      </dgm:t>
    </dgm:pt>
    <dgm:pt modelId="{4E201FBB-893B-4EC2-8EFA-499862D716EA}">
      <dgm:prSet phldrT="[Text]"/>
      <dgm:spPr/>
      <dgm:t>
        <a:bodyPr/>
        <a:lstStyle/>
        <a:p>
          <a:r>
            <a:rPr lang="en-US" dirty="0" err="1"/>
            <a:t>Seluruh</a:t>
          </a:r>
          <a:r>
            <a:rPr lang="en-US" dirty="0"/>
            <a:t> </a:t>
          </a:r>
          <a:r>
            <a:rPr lang="en-US" dirty="0" err="1"/>
            <a:t>Dosen</a:t>
          </a:r>
          <a:endParaRPr lang="en-ID" dirty="0"/>
        </a:p>
      </dgm:t>
    </dgm:pt>
    <dgm:pt modelId="{DD46A0AF-43CC-49EB-B5F5-788BD1904B7F}" type="parTrans" cxnId="{F5989AB7-A223-4419-93D6-258D67D4EFA6}">
      <dgm:prSet/>
      <dgm:spPr/>
      <dgm:t>
        <a:bodyPr/>
        <a:lstStyle/>
        <a:p>
          <a:endParaRPr lang="en-ID"/>
        </a:p>
      </dgm:t>
    </dgm:pt>
    <dgm:pt modelId="{467D59C6-A4DD-442B-9372-C14420F924C8}" type="sibTrans" cxnId="{F5989AB7-A223-4419-93D6-258D67D4EFA6}">
      <dgm:prSet/>
      <dgm:spPr/>
      <dgm:t>
        <a:bodyPr/>
        <a:lstStyle/>
        <a:p>
          <a:endParaRPr lang="en-ID"/>
        </a:p>
      </dgm:t>
    </dgm:pt>
    <dgm:pt modelId="{97033224-5543-4398-93F1-F02591367471}">
      <dgm:prSet phldrT="[Text]"/>
      <dgm:spPr/>
      <dgm:t>
        <a:bodyPr/>
        <a:lstStyle/>
        <a:p>
          <a:r>
            <a:rPr lang="en-US" dirty="0" err="1"/>
            <a:t>Dosen</a:t>
          </a:r>
          <a:r>
            <a:rPr lang="en-US" dirty="0"/>
            <a:t> per </a:t>
          </a:r>
          <a:r>
            <a:rPr lang="en-US" dirty="0" err="1"/>
            <a:t>Fakultas</a:t>
          </a:r>
          <a:r>
            <a:rPr lang="en-US" dirty="0"/>
            <a:t> </a:t>
          </a:r>
          <a:endParaRPr lang="en-ID" dirty="0"/>
        </a:p>
      </dgm:t>
    </dgm:pt>
    <dgm:pt modelId="{E889CD5E-2FFA-4637-945E-341138F07C92}" type="parTrans" cxnId="{AD224D6F-D9D9-42E4-A7BB-8C931DE3D1FE}">
      <dgm:prSet/>
      <dgm:spPr/>
      <dgm:t>
        <a:bodyPr/>
        <a:lstStyle/>
        <a:p>
          <a:endParaRPr lang="en-ID"/>
        </a:p>
      </dgm:t>
    </dgm:pt>
    <dgm:pt modelId="{2C2247C3-0642-4A49-86C8-918C95A48E99}" type="sibTrans" cxnId="{AD224D6F-D9D9-42E4-A7BB-8C931DE3D1FE}">
      <dgm:prSet/>
      <dgm:spPr/>
      <dgm:t>
        <a:bodyPr/>
        <a:lstStyle/>
        <a:p>
          <a:endParaRPr lang="en-ID"/>
        </a:p>
      </dgm:t>
    </dgm:pt>
    <dgm:pt modelId="{BE1BCEF2-6BE5-466B-8A3B-E27A1C5C73A4}">
      <dgm:prSet phldrT="[Text]"/>
      <dgm:spPr/>
      <dgm:t>
        <a:bodyPr/>
        <a:lstStyle/>
        <a:p>
          <a:r>
            <a:rPr lang="en-US" dirty="0" err="1"/>
            <a:t>Assesor</a:t>
          </a:r>
          <a:r>
            <a:rPr lang="en-US" dirty="0"/>
            <a:t> </a:t>
          </a:r>
          <a:r>
            <a:rPr lang="en-US" dirty="0" err="1"/>
            <a:t>Sertifikasi</a:t>
          </a:r>
          <a:r>
            <a:rPr lang="en-US" dirty="0"/>
            <a:t> </a:t>
          </a:r>
          <a:r>
            <a:rPr lang="en-US" dirty="0" err="1"/>
            <a:t>Dosen</a:t>
          </a:r>
          <a:r>
            <a:rPr lang="en-US" dirty="0"/>
            <a:t> dan </a:t>
          </a:r>
          <a:r>
            <a:rPr lang="en-US" dirty="0" err="1"/>
            <a:t>Remunerasi</a:t>
          </a:r>
          <a:endParaRPr lang="en-ID" dirty="0"/>
        </a:p>
      </dgm:t>
    </dgm:pt>
    <dgm:pt modelId="{131764B9-552B-43A8-9DE6-42275C0555A0}" type="parTrans" cxnId="{2498290E-F035-464B-8080-F483763400DE}">
      <dgm:prSet/>
      <dgm:spPr/>
      <dgm:t>
        <a:bodyPr/>
        <a:lstStyle/>
        <a:p>
          <a:endParaRPr lang="en-ID"/>
        </a:p>
      </dgm:t>
    </dgm:pt>
    <dgm:pt modelId="{78DCDA04-1DE8-4521-B676-D56D97E6367D}" type="sibTrans" cxnId="{2498290E-F035-464B-8080-F483763400DE}">
      <dgm:prSet/>
      <dgm:spPr/>
      <dgm:t>
        <a:bodyPr/>
        <a:lstStyle/>
        <a:p>
          <a:endParaRPr lang="en-ID"/>
        </a:p>
      </dgm:t>
    </dgm:pt>
    <dgm:pt modelId="{9AC871F2-B90C-41D2-BF15-923AE9E9523E}" type="pres">
      <dgm:prSet presAssocID="{11381111-00F9-4716-97E1-A63A3C2261EF}" presName="Name0" presStyleCnt="0">
        <dgm:presLayoutVars>
          <dgm:dir/>
          <dgm:resizeHandles val="exact"/>
        </dgm:presLayoutVars>
      </dgm:prSet>
      <dgm:spPr/>
    </dgm:pt>
    <dgm:pt modelId="{267828AA-700E-46C0-9351-F1A83FFF7E71}" type="pres">
      <dgm:prSet presAssocID="{A56445F6-4BE7-4F86-BCD1-B9F01C91E6FF}" presName="node" presStyleLbl="node1" presStyleIdx="0" presStyleCnt="4">
        <dgm:presLayoutVars>
          <dgm:bulletEnabled val="1"/>
        </dgm:presLayoutVars>
      </dgm:prSet>
      <dgm:spPr/>
    </dgm:pt>
    <dgm:pt modelId="{CF228BC5-507D-447E-8655-BED0B6CDFD87}" type="pres">
      <dgm:prSet presAssocID="{7FD14AAC-C7DF-46AA-B17B-3A780F7708CA}" presName="sibTrans" presStyleLbl="sibTrans2D1" presStyleIdx="0" presStyleCnt="3"/>
      <dgm:spPr/>
    </dgm:pt>
    <dgm:pt modelId="{1E2C85B6-B559-42BE-92D2-746F0ED3AA8D}" type="pres">
      <dgm:prSet presAssocID="{7FD14AAC-C7DF-46AA-B17B-3A780F7708CA}" presName="connectorText" presStyleLbl="sibTrans2D1" presStyleIdx="0" presStyleCnt="3"/>
      <dgm:spPr/>
    </dgm:pt>
    <dgm:pt modelId="{C18A03A1-F239-4B8D-BD2F-767DD86ED7EF}" type="pres">
      <dgm:prSet presAssocID="{BE1BCEF2-6BE5-466B-8A3B-E27A1C5C73A4}" presName="node" presStyleLbl="node1" presStyleIdx="1" presStyleCnt="4">
        <dgm:presLayoutVars>
          <dgm:bulletEnabled val="1"/>
        </dgm:presLayoutVars>
      </dgm:prSet>
      <dgm:spPr/>
    </dgm:pt>
    <dgm:pt modelId="{F0494434-7403-429B-815A-0EA460DC86A9}" type="pres">
      <dgm:prSet presAssocID="{78DCDA04-1DE8-4521-B676-D56D97E6367D}" presName="sibTrans" presStyleLbl="sibTrans2D1" presStyleIdx="1" presStyleCnt="3"/>
      <dgm:spPr/>
    </dgm:pt>
    <dgm:pt modelId="{F914FC47-90D2-49C7-B44D-49EA548F80A0}" type="pres">
      <dgm:prSet presAssocID="{78DCDA04-1DE8-4521-B676-D56D97E6367D}" presName="connectorText" presStyleLbl="sibTrans2D1" presStyleIdx="1" presStyleCnt="3"/>
      <dgm:spPr/>
    </dgm:pt>
    <dgm:pt modelId="{069A4DF7-F7D0-409B-85D6-D5B0F48AF91D}" type="pres">
      <dgm:prSet presAssocID="{4E201FBB-893B-4EC2-8EFA-499862D716EA}" presName="node" presStyleLbl="node1" presStyleIdx="2" presStyleCnt="4">
        <dgm:presLayoutVars>
          <dgm:bulletEnabled val="1"/>
        </dgm:presLayoutVars>
      </dgm:prSet>
      <dgm:spPr/>
    </dgm:pt>
    <dgm:pt modelId="{06D705CA-C103-4C49-8DB5-C56798541C0A}" type="pres">
      <dgm:prSet presAssocID="{467D59C6-A4DD-442B-9372-C14420F924C8}" presName="sibTrans" presStyleLbl="sibTrans2D1" presStyleIdx="2" presStyleCnt="3"/>
      <dgm:spPr/>
    </dgm:pt>
    <dgm:pt modelId="{0C8702BF-19BF-4341-967B-0B417B345D8C}" type="pres">
      <dgm:prSet presAssocID="{467D59C6-A4DD-442B-9372-C14420F924C8}" presName="connectorText" presStyleLbl="sibTrans2D1" presStyleIdx="2" presStyleCnt="3"/>
      <dgm:spPr/>
    </dgm:pt>
    <dgm:pt modelId="{D3EA3CC9-31F1-4FC6-9104-FCB32B6AB366}" type="pres">
      <dgm:prSet presAssocID="{97033224-5543-4398-93F1-F02591367471}" presName="node" presStyleLbl="node1" presStyleIdx="3" presStyleCnt="4">
        <dgm:presLayoutVars>
          <dgm:bulletEnabled val="1"/>
        </dgm:presLayoutVars>
      </dgm:prSet>
      <dgm:spPr/>
    </dgm:pt>
  </dgm:ptLst>
  <dgm:cxnLst>
    <dgm:cxn modelId="{03A72107-7823-4B79-81D2-2E5CC08870D7}" type="presOf" srcId="{467D59C6-A4DD-442B-9372-C14420F924C8}" destId="{06D705CA-C103-4C49-8DB5-C56798541C0A}" srcOrd="0" destOrd="0" presId="urn:microsoft.com/office/officeart/2005/8/layout/process1"/>
    <dgm:cxn modelId="{2498290E-F035-464B-8080-F483763400DE}" srcId="{11381111-00F9-4716-97E1-A63A3C2261EF}" destId="{BE1BCEF2-6BE5-466B-8A3B-E27A1C5C73A4}" srcOrd="1" destOrd="0" parTransId="{131764B9-552B-43A8-9DE6-42275C0555A0}" sibTransId="{78DCDA04-1DE8-4521-B676-D56D97E6367D}"/>
    <dgm:cxn modelId="{C249C227-7B82-46D2-B6AA-F2F38E8C5573}" srcId="{11381111-00F9-4716-97E1-A63A3C2261EF}" destId="{A56445F6-4BE7-4F86-BCD1-B9F01C91E6FF}" srcOrd="0" destOrd="0" parTransId="{28A62A53-D8D8-4578-8984-25B033FCDAE8}" sibTransId="{7FD14AAC-C7DF-46AA-B17B-3A780F7708CA}"/>
    <dgm:cxn modelId="{86B4B831-9FD9-4442-B7E3-783233F0EA72}" type="presOf" srcId="{11381111-00F9-4716-97E1-A63A3C2261EF}" destId="{9AC871F2-B90C-41D2-BF15-923AE9E9523E}" srcOrd="0" destOrd="0" presId="urn:microsoft.com/office/officeart/2005/8/layout/process1"/>
    <dgm:cxn modelId="{5C3BBB4A-024A-467C-BE3E-51AE12C2174D}" type="presOf" srcId="{4E201FBB-893B-4EC2-8EFA-499862D716EA}" destId="{069A4DF7-F7D0-409B-85D6-D5B0F48AF91D}" srcOrd="0" destOrd="0" presId="urn:microsoft.com/office/officeart/2005/8/layout/process1"/>
    <dgm:cxn modelId="{AD224D6F-D9D9-42E4-A7BB-8C931DE3D1FE}" srcId="{11381111-00F9-4716-97E1-A63A3C2261EF}" destId="{97033224-5543-4398-93F1-F02591367471}" srcOrd="3" destOrd="0" parTransId="{E889CD5E-2FFA-4637-945E-341138F07C92}" sibTransId="{2C2247C3-0642-4A49-86C8-918C95A48E99}"/>
    <dgm:cxn modelId="{75C4318A-B565-420C-88C6-65EEFE157EDD}" type="presOf" srcId="{A56445F6-4BE7-4F86-BCD1-B9F01C91E6FF}" destId="{267828AA-700E-46C0-9351-F1A83FFF7E71}" srcOrd="0" destOrd="0" presId="urn:microsoft.com/office/officeart/2005/8/layout/process1"/>
    <dgm:cxn modelId="{332D2BAB-51BD-4834-8B6C-337DFAF3263C}" type="presOf" srcId="{97033224-5543-4398-93F1-F02591367471}" destId="{D3EA3CC9-31F1-4FC6-9104-FCB32B6AB366}" srcOrd="0" destOrd="0" presId="urn:microsoft.com/office/officeart/2005/8/layout/process1"/>
    <dgm:cxn modelId="{8D2F79AB-88A8-4A92-9228-45504C85416E}" type="presOf" srcId="{7FD14AAC-C7DF-46AA-B17B-3A780F7708CA}" destId="{CF228BC5-507D-447E-8655-BED0B6CDFD87}" srcOrd="0" destOrd="0" presId="urn:microsoft.com/office/officeart/2005/8/layout/process1"/>
    <dgm:cxn modelId="{F5989AB7-A223-4419-93D6-258D67D4EFA6}" srcId="{11381111-00F9-4716-97E1-A63A3C2261EF}" destId="{4E201FBB-893B-4EC2-8EFA-499862D716EA}" srcOrd="2" destOrd="0" parTransId="{DD46A0AF-43CC-49EB-B5F5-788BD1904B7F}" sibTransId="{467D59C6-A4DD-442B-9372-C14420F924C8}"/>
    <dgm:cxn modelId="{8C3D28C3-5984-47F1-8266-D55791A46973}" type="presOf" srcId="{7FD14AAC-C7DF-46AA-B17B-3A780F7708CA}" destId="{1E2C85B6-B559-42BE-92D2-746F0ED3AA8D}" srcOrd="1" destOrd="0" presId="urn:microsoft.com/office/officeart/2005/8/layout/process1"/>
    <dgm:cxn modelId="{0F313FD3-4D0F-4203-8A2F-1A8723CC65F1}" type="presOf" srcId="{467D59C6-A4DD-442B-9372-C14420F924C8}" destId="{0C8702BF-19BF-4341-967B-0B417B345D8C}" srcOrd="1" destOrd="0" presId="urn:microsoft.com/office/officeart/2005/8/layout/process1"/>
    <dgm:cxn modelId="{0D3915DC-E5BC-4FF0-8BAE-87E68AFD8B02}" type="presOf" srcId="{78DCDA04-1DE8-4521-B676-D56D97E6367D}" destId="{F0494434-7403-429B-815A-0EA460DC86A9}" srcOrd="0" destOrd="0" presId="urn:microsoft.com/office/officeart/2005/8/layout/process1"/>
    <dgm:cxn modelId="{078E79E4-3F92-4054-A5E6-DDA3AE2E0369}" type="presOf" srcId="{78DCDA04-1DE8-4521-B676-D56D97E6367D}" destId="{F914FC47-90D2-49C7-B44D-49EA548F80A0}" srcOrd="1" destOrd="0" presId="urn:microsoft.com/office/officeart/2005/8/layout/process1"/>
    <dgm:cxn modelId="{EC130FE7-C91F-4AA5-A558-5B08A2088E42}" type="presOf" srcId="{BE1BCEF2-6BE5-466B-8A3B-E27A1C5C73A4}" destId="{C18A03A1-F239-4B8D-BD2F-767DD86ED7EF}" srcOrd="0" destOrd="0" presId="urn:microsoft.com/office/officeart/2005/8/layout/process1"/>
    <dgm:cxn modelId="{E9C53826-EDC1-4180-9F5D-8F9035E48A5F}" type="presParOf" srcId="{9AC871F2-B90C-41D2-BF15-923AE9E9523E}" destId="{267828AA-700E-46C0-9351-F1A83FFF7E71}" srcOrd="0" destOrd="0" presId="urn:microsoft.com/office/officeart/2005/8/layout/process1"/>
    <dgm:cxn modelId="{A0726C20-F24F-4EBA-807A-B6CBDAD4FC87}" type="presParOf" srcId="{9AC871F2-B90C-41D2-BF15-923AE9E9523E}" destId="{CF228BC5-507D-447E-8655-BED0B6CDFD87}" srcOrd="1" destOrd="0" presId="urn:microsoft.com/office/officeart/2005/8/layout/process1"/>
    <dgm:cxn modelId="{6962868B-D155-47BE-8CE0-31E1D7364E51}" type="presParOf" srcId="{CF228BC5-507D-447E-8655-BED0B6CDFD87}" destId="{1E2C85B6-B559-42BE-92D2-746F0ED3AA8D}" srcOrd="0" destOrd="0" presId="urn:microsoft.com/office/officeart/2005/8/layout/process1"/>
    <dgm:cxn modelId="{64F82CAE-B10A-414A-BD94-AF0CAD490172}" type="presParOf" srcId="{9AC871F2-B90C-41D2-BF15-923AE9E9523E}" destId="{C18A03A1-F239-4B8D-BD2F-767DD86ED7EF}" srcOrd="2" destOrd="0" presId="urn:microsoft.com/office/officeart/2005/8/layout/process1"/>
    <dgm:cxn modelId="{00E26DB7-5746-4970-B156-2803C0C8E324}" type="presParOf" srcId="{9AC871F2-B90C-41D2-BF15-923AE9E9523E}" destId="{F0494434-7403-429B-815A-0EA460DC86A9}" srcOrd="3" destOrd="0" presId="urn:microsoft.com/office/officeart/2005/8/layout/process1"/>
    <dgm:cxn modelId="{064873F6-EAA5-48DF-A8ED-6FDDD828205C}" type="presParOf" srcId="{F0494434-7403-429B-815A-0EA460DC86A9}" destId="{F914FC47-90D2-49C7-B44D-49EA548F80A0}" srcOrd="0" destOrd="0" presId="urn:microsoft.com/office/officeart/2005/8/layout/process1"/>
    <dgm:cxn modelId="{4CDE05EB-1D59-40FB-AC4C-F81ECA33656D}" type="presParOf" srcId="{9AC871F2-B90C-41D2-BF15-923AE9E9523E}" destId="{069A4DF7-F7D0-409B-85D6-D5B0F48AF91D}" srcOrd="4" destOrd="0" presId="urn:microsoft.com/office/officeart/2005/8/layout/process1"/>
    <dgm:cxn modelId="{185C4BAF-2080-43A7-9430-DDC704001C5C}" type="presParOf" srcId="{9AC871F2-B90C-41D2-BF15-923AE9E9523E}" destId="{06D705CA-C103-4C49-8DB5-C56798541C0A}" srcOrd="5" destOrd="0" presId="urn:microsoft.com/office/officeart/2005/8/layout/process1"/>
    <dgm:cxn modelId="{5954F26E-E39C-4223-AA45-319B5F26A5BE}" type="presParOf" srcId="{06D705CA-C103-4C49-8DB5-C56798541C0A}" destId="{0C8702BF-19BF-4341-967B-0B417B345D8C}" srcOrd="0" destOrd="0" presId="urn:microsoft.com/office/officeart/2005/8/layout/process1"/>
    <dgm:cxn modelId="{195456D7-7DDA-49A1-A197-0538F50846D5}" type="presParOf" srcId="{9AC871F2-B90C-41D2-BF15-923AE9E9523E}" destId="{D3EA3CC9-31F1-4FC6-9104-FCB32B6AB36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13DFAE-D852-499E-AC7C-A1D4D9D7B03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3C05DE1E-556E-4C7A-8D77-DC6E8E72070D}">
      <dgm:prSet phldrT="[Text]"/>
      <dgm:spPr/>
      <dgm:t>
        <a:bodyPr/>
        <a:lstStyle/>
        <a:p>
          <a:r>
            <a:rPr lang="en-US" dirty="0" err="1"/>
            <a:t>Mengajar</a:t>
          </a:r>
          <a:r>
            <a:rPr lang="en-US" dirty="0"/>
            <a:t> </a:t>
          </a:r>
          <a:r>
            <a:rPr lang="en-US" dirty="0" err="1"/>
            <a:t>Perkuliahan</a:t>
          </a:r>
          <a:endParaRPr lang="en-ID" dirty="0"/>
        </a:p>
      </dgm:t>
    </dgm:pt>
    <dgm:pt modelId="{27BA1ACE-63FB-49F4-824D-6DEB324A0E4C}" type="parTrans" cxnId="{BBC03ECD-FAFF-4350-9A70-690CF7DC0A72}">
      <dgm:prSet/>
      <dgm:spPr/>
      <dgm:t>
        <a:bodyPr/>
        <a:lstStyle/>
        <a:p>
          <a:endParaRPr lang="en-ID"/>
        </a:p>
      </dgm:t>
    </dgm:pt>
    <dgm:pt modelId="{5C53DD84-9208-4A5E-8B64-2739CD6C037E}" type="sibTrans" cxnId="{BBC03ECD-FAFF-4350-9A70-690CF7DC0A72}">
      <dgm:prSet/>
      <dgm:spPr/>
      <dgm:t>
        <a:bodyPr/>
        <a:lstStyle/>
        <a:p>
          <a:endParaRPr lang="en-ID"/>
        </a:p>
      </dgm:t>
    </dgm:pt>
    <dgm:pt modelId="{3898AC7B-9FCB-4AA6-B7C2-6E62CF0BD494}">
      <dgm:prSet phldrT="[Text]"/>
      <dgm:spPr/>
      <dgm:t>
        <a:bodyPr/>
        <a:lstStyle/>
        <a:p>
          <a:r>
            <a:rPr lang="en-US" dirty="0" err="1"/>
            <a:t>Membimbing</a:t>
          </a:r>
          <a:r>
            <a:rPr lang="en-US" dirty="0"/>
            <a:t> </a:t>
          </a:r>
          <a:r>
            <a:rPr lang="en-US" dirty="0" err="1"/>
            <a:t>Tugas</a:t>
          </a:r>
          <a:r>
            <a:rPr lang="en-US" dirty="0"/>
            <a:t> </a:t>
          </a:r>
          <a:r>
            <a:rPr lang="en-US" dirty="0" err="1"/>
            <a:t>Akhir</a:t>
          </a:r>
          <a:r>
            <a:rPr lang="en-US" dirty="0"/>
            <a:t> dan </a:t>
          </a:r>
          <a:r>
            <a:rPr lang="en-US" dirty="0" err="1"/>
            <a:t>Tesis</a:t>
          </a:r>
          <a:r>
            <a:rPr lang="en-US" dirty="0"/>
            <a:t>– S1 dan S2</a:t>
          </a:r>
          <a:endParaRPr lang="en-ID" dirty="0"/>
        </a:p>
      </dgm:t>
    </dgm:pt>
    <dgm:pt modelId="{6986BA0A-56CC-43C3-927A-D4A6C265F8E8}" type="parTrans" cxnId="{2CFC9750-4ECB-4D70-9093-B9F3B39A6346}">
      <dgm:prSet/>
      <dgm:spPr/>
      <dgm:t>
        <a:bodyPr/>
        <a:lstStyle/>
        <a:p>
          <a:endParaRPr lang="en-ID"/>
        </a:p>
      </dgm:t>
    </dgm:pt>
    <dgm:pt modelId="{6A8AF5FA-E910-443E-9A68-764131275D7D}" type="sibTrans" cxnId="{2CFC9750-4ECB-4D70-9093-B9F3B39A6346}">
      <dgm:prSet/>
      <dgm:spPr/>
      <dgm:t>
        <a:bodyPr/>
        <a:lstStyle/>
        <a:p>
          <a:endParaRPr lang="en-ID"/>
        </a:p>
      </dgm:t>
    </dgm:pt>
    <dgm:pt modelId="{25B8508B-DE60-4D29-B04B-71D78007B0ED}">
      <dgm:prSet phldrT="[Text]"/>
      <dgm:spPr/>
      <dgm:t>
        <a:bodyPr/>
        <a:lstStyle/>
        <a:p>
          <a:r>
            <a:rPr lang="en-US" dirty="0" err="1"/>
            <a:t>Menguji</a:t>
          </a:r>
          <a:r>
            <a:rPr lang="en-US" dirty="0"/>
            <a:t> </a:t>
          </a:r>
          <a:r>
            <a:rPr lang="en-US" dirty="0" err="1"/>
            <a:t>Tugas</a:t>
          </a:r>
          <a:r>
            <a:rPr lang="en-US" dirty="0"/>
            <a:t> </a:t>
          </a:r>
          <a:r>
            <a:rPr lang="en-US" dirty="0" err="1"/>
            <a:t>Akhir</a:t>
          </a:r>
          <a:r>
            <a:rPr lang="en-US" dirty="0"/>
            <a:t> dan </a:t>
          </a:r>
          <a:r>
            <a:rPr lang="en-US" dirty="0" err="1"/>
            <a:t>Tesis</a:t>
          </a:r>
          <a:r>
            <a:rPr lang="en-US" dirty="0"/>
            <a:t> – S1 dan S2</a:t>
          </a:r>
          <a:endParaRPr lang="en-ID" dirty="0"/>
        </a:p>
      </dgm:t>
    </dgm:pt>
    <dgm:pt modelId="{811C54D3-0821-42B2-8EE5-B7324D122887}" type="parTrans" cxnId="{A299001E-9210-4E86-A545-2C1635C7272A}">
      <dgm:prSet/>
      <dgm:spPr/>
      <dgm:t>
        <a:bodyPr/>
        <a:lstStyle/>
        <a:p>
          <a:endParaRPr lang="en-ID"/>
        </a:p>
      </dgm:t>
    </dgm:pt>
    <dgm:pt modelId="{2D58A1C1-639B-46D5-8FEA-5F068EEC8760}" type="sibTrans" cxnId="{A299001E-9210-4E86-A545-2C1635C7272A}">
      <dgm:prSet/>
      <dgm:spPr/>
      <dgm:t>
        <a:bodyPr/>
        <a:lstStyle/>
        <a:p>
          <a:endParaRPr lang="en-ID"/>
        </a:p>
      </dgm:t>
    </dgm:pt>
    <dgm:pt modelId="{7316538A-A665-47B8-9A49-F20829EC9673}">
      <dgm:prSet phldrT="[Text]"/>
      <dgm:spPr/>
      <dgm:t>
        <a:bodyPr/>
        <a:lstStyle/>
        <a:p>
          <a:r>
            <a:rPr lang="en-US" dirty="0" err="1"/>
            <a:t>Dosen</a:t>
          </a:r>
          <a:r>
            <a:rPr lang="en-US" dirty="0"/>
            <a:t> </a:t>
          </a:r>
          <a:r>
            <a:rPr lang="en-US" dirty="0" err="1"/>
            <a:t>Pembimbing</a:t>
          </a:r>
          <a:r>
            <a:rPr lang="en-US" dirty="0"/>
            <a:t> </a:t>
          </a:r>
          <a:r>
            <a:rPr lang="en-US" dirty="0" err="1"/>
            <a:t>Akademik</a:t>
          </a:r>
          <a:endParaRPr lang="en-ID" dirty="0"/>
        </a:p>
      </dgm:t>
    </dgm:pt>
    <dgm:pt modelId="{E0936313-705E-4C8D-8D86-9FFDF4475B0C}" type="parTrans" cxnId="{84CBBD87-0F08-46E3-87FB-676575223878}">
      <dgm:prSet/>
      <dgm:spPr/>
      <dgm:t>
        <a:bodyPr/>
        <a:lstStyle/>
        <a:p>
          <a:endParaRPr lang="en-ID"/>
        </a:p>
      </dgm:t>
    </dgm:pt>
    <dgm:pt modelId="{B40A19F4-8642-4BFF-A886-A216912BDAC4}" type="sibTrans" cxnId="{84CBBD87-0F08-46E3-87FB-676575223878}">
      <dgm:prSet/>
      <dgm:spPr/>
      <dgm:t>
        <a:bodyPr/>
        <a:lstStyle/>
        <a:p>
          <a:endParaRPr lang="en-ID"/>
        </a:p>
      </dgm:t>
    </dgm:pt>
    <dgm:pt modelId="{2D82FA94-0FAD-4B19-89F9-E1C792A29774}">
      <dgm:prSet phldrT="[Text]"/>
      <dgm:spPr/>
      <dgm:t>
        <a:bodyPr/>
        <a:lstStyle/>
        <a:p>
          <a:r>
            <a:rPr lang="en-US" dirty="0" err="1"/>
            <a:t>Pimpinan</a:t>
          </a:r>
          <a:r>
            <a:rPr lang="en-US" dirty="0"/>
            <a:t> </a:t>
          </a:r>
          <a:r>
            <a:rPr lang="en-US" dirty="0" err="1"/>
            <a:t>Perguruan</a:t>
          </a:r>
          <a:r>
            <a:rPr lang="en-US" dirty="0"/>
            <a:t> Tinggi (Status DT)</a:t>
          </a:r>
          <a:endParaRPr lang="en-ID" dirty="0"/>
        </a:p>
      </dgm:t>
    </dgm:pt>
    <dgm:pt modelId="{914B179C-7B50-45B9-B32B-507175FC6971}" type="parTrans" cxnId="{E173C2D7-2656-410D-AE8B-1AFDC13FEFAF}">
      <dgm:prSet/>
      <dgm:spPr/>
      <dgm:t>
        <a:bodyPr/>
        <a:lstStyle/>
        <a:p>
          <a:endParaRPr lang="en-ID"/>
        </a:p>
      </dgm:t>
    </dgm:pt>
    <dgm:pt modelId="{8CCF8344-D93E-47B8-AB25-F1FCB6DB8B46}" type="sibTrans" cxnId="{E173C2D7-2656-410D-AE8B-1AFDC13FEFAF}">
      <dgm:prSet/>
      <dgm:spPr/>
      <dgm:t>
        <a:bodyPr/>
        <a:lstStyle/>
        <a:p>
          <a:endParaRPr lang="en-ID"/>
        </a:p>
      </dgm:t>
    </dgm:pt>
    <dgm:pt modelId="{E897681E-B747-4855-84A9-51BD8378C564}">
      <dgm:prSet phldrT="[Text]"/>
      <dgm:spPr/>
      <dgm:t>
        <a:bodyPr/>
        <a:lstStyle/>
        <a:p>
          <a:r>
            <a:rPr lang="en-US" dirty="0" err="1"/>
            <a:t>Assesor</a:t>
          </a:r>
          <a:r>
            <a:rPr lang="en-US" dirty="0"/>
            <a:t> </a:t>
          </a:r>
          <a:r>
            <a:rPr lang="en-US" dirty="0" err="1"/>
            <a:t>Sertifikasi</a:t>
          </a:r>
          <a:r>
            <a:rPr lang="en-US" dirty="0"/>
            <a:t> </a:t>
          </a:r>
          <a:r>
            <a:rPr lang="en-US" dirty="0" err="1"/>
            <a:t>Dosen</a:t>
          </a:r>
          <a:endParaRPr lang="en-ID" dirty="0"/>
        </a:p>
      </dgm:t>
    </dgm:pt>
    <dgm:pt modelId="{86F168EF-C677-4A60-8EE1-987402E8D845}" type="parTrans" cxnId="{87640147-22A3-4DCF-98DC-D657C7A0E15B}">
      <dgm:prSet/>
      <dgm:spPr/>
      <dgm:t>
        <a:bodyPr/>
        <a:lstStyle/>
        <a:p>
          <a:endParaRPr lang="en-ID"/>
        </a:p>
      </dgm:t>
    </dgm:pt>
    <dgm:pt modelId="{39798453-11BB-4E8E-BF07-BA889A380E96}" type="sibTrans" cxnId="{87640147-22A3-4DCF-98DC-D657C7A0E15B}">
      <dgm:prSet/>
      <dgm:spPr/>
      <dgm:t>
        <a:bodyPr/>
        <a:lstStyle/>
        <a:p>
          <a:endParaRPr lang="en-ID"/>
        </a:p>
      </dgm:t>
    </dgm:pt>
    <dgm:pt modelId="{C15802E5-F07B-4BEC-A12C-FCD90918652D}" type="pres">
      <dgm:prSet presAssocID="{5E13DFAE-D852-499E-AC7C-A1D4D9D7B032}" presName="Name0" presStyleCnt="0">
        <dgm:presLayoutVars>
          <dgm:chMax val="7"/>
          <dgm:chPref val="7"/>
          <dgm:dir/>
        </dgm:presLayoutVars>
      </dgm:prSet>
      <dgm:spPr/>
    </dgm:pt>
    <dgm:pt modelId="{8870F176-B8AD-427E-A84C-ABF9081FEBB2}" type="pres">
      <dgm:prSet presAssocID="{5E13DFAE-D852-499E-AC7C-A1D4D9D7B032}" presName="Name1" presStyleCnt="0"/>
      <dgm:spPr/>
    </dgm:pt>
    <dgm:pt modelId="{6B1F5101-875A-495C-A782-1083705B6096}" type="pres">
      <dgm:prSet presAssocID="{5E13DFAE-D852-499E-AC7C-A1D4D9D7B032}" presName="cycle" presStyleCnt="0"/>
      <dgm:spPr/>
    </dgm:pt>
    <dgm:pt modelId="{DB243143-B4AC-4CBC-A386-952CC10F791A}" type="pres">
      <dgm:prSet presAssocID="{5E13DFAE-D852-499E-AC7C-A1D4D9D7B032}" presName="srcNode" presStyleLbl="node1" presStyleIdx="0" presStyleCnt="6"/>
      <dgm:spPr/>
    </dgm:pt>
    <dgm:pt modelId="{D790291A-7458-40ED-A766-F947D841D29D}" type="pres">
      <dgm:prSet presAssocID="{5E13DFAE-D852-499E-AC7C-A1D4D9D7B032}" presName="conn" presStyleLbl="parChTrans1D2" presStyleIdx="0" presStyleCnt="1"/>
      <dgm:spPr/>
    </dgm:pt>
    <dgm:pt modelId="{C2F9F65F-229C-4E1E-8A5F-18C454301635}" type="pres">
      <dgm:prSet presAssocID="{5E13DFAE-D852-499E-AC7C-A1D4D9D7B032}" presName="extraNode" presStyleLbl="node1" presStyleIdx="0" presStyleCnt="6"/>
      <dgm:spPr/>
    </dgm:pt>
    <dgm:pt modelId="{6D63F4D2-D811-4A3F-B8B0-E040FDEBEF57}" type="pres">
      <dgm:prSet presAssocID="{5E13DFAE-D852-499E-AC7C-A1D4D9D7B032}" presName="dstNode" presStyleLbl="node1" presStyleIdx="0" presStyleCnt="6"/>
      <dgm:spPr/>
    </dgm:pt>
    <dgm:pt modelId="{B5A61958-983D-47C1-81E3-AB340EE10CEF}" type="pres">
      <dgm:prSet presAssocID="{3C05DE1E-556E-4C7A-8D77-DC6E8E72070D}" presName="text_1" presStyleLbl="node1" presStyleIdx="0" presStyleCnt="6">
        <dgm:presLayoutVars>
          <dgm:bulletEnabled val="1"/>
        </dgm:presLayoutVars>
      </dgm:prSet>
      <dgm:spPr/>
    </dgm:pt>
    <dgm:pt modelId="{BC8FC482-92F4-4EE9-9DD2-38C7CB2D4E3F}" type="pres">
      <dgm:prSet presAssocID="{3C05DE1E-556E-4C7A-8D77-DC6E8E72070D}" presName="accent_1" presStyleCnt="0"/>
      <dgm:spPr/>
    </dgm:pt>
    <dgm:pt modelId="{F3EA5DF2-C367-4E92-A106-C3ECE5F03614}" type="pres">
      <dgm:prSet presAssocID="{3C05DE1E-556E-4C7A-8D77-DC6E8E72070D}" presName="accentRepeatNode" presStyleLbl="solidFgAcc1" presStyleIdx="0" presStyleCnt="6"/>
      <dgm:spPr/>
    </dgm:pt>
    <dgm:pt modelId="{B2BEEFB8-180F-4DD5-85D9-6AF20F8CF0CD}" type="pres">
      <dgm:prSet presAssocID="{3898AC7B-9FCB-4AA6-B7C2-6E62CF0BD494}" presName="text_2" presStyleLbl="node1" presStyleIdx="1" presStyleCnt="6">
        <dgm:presLayoutVars>
          <dgm:bulletEnabled val="1"/>
        </dgm:presLayoutVars>
      </dgm:prSet>
      <dgm:spPr/>
    </dgm:pt>
    <dgm:pt modelId="{A09753B2-2E14-47CC-92CB-12D3CF91C0EA}" type="pres">
      <dgm:prSet presAssocID="{3898AC7B-9FCB-4AA6-B7C2-6E62CF0BD494}" presName="accent_2" presStyleCnt="0"/>
      <dgm:spPr/>
    </dgm:pt>
    <dgm:pt modelId="{CE08091B-A9E0-45FA-9125-05E78981A974}" type="pres">
      <dgm:prSet presAssocID="{3898AC7B-9FCB-4AA6-B7C2-6E62CF0BD494}" presName="accentRepeatNode" presStyleLbl="solidFgAcc1" presStyleIdx="1" presStyleCnt="6"/>
      <dgm:spPr/>
    </dgm:pt>
    <dgm:pt modelId="{3317BB54-14A0-4F70-9516-B01E613CE262}" type="pres">
      <dgm:prSet presAssocID="{25B8508B-DE60-4D29-B04B-71D78007B0ED}" presName="text_3" presStyleLbl="node1" presStyleIdx="2" presStyleCnt="6">
        <dgm:presLayoutVars>
          <dgm:bulletEnabled val="1"/>
        </dgm:presLayoutVars>
      </dgm:prSet>
      <dgm:spPr/>
    </dgm:pt>
    <dgm:pt modelId="{17B437F1-B640-4739-A334-ED9BC838ED7D}" type="pres">
      <dgm:prSet presAssocID="{25B8508B-DE60-4D29-B04B-71D78007B0ED}" presName="accent_3" presStyleCnt="0"/>
      <dgm:spPr/>
    </dgm:pt>
    <dgm:pt modelId="{33ADF204-6D88-4CB7-8818-503558A8F72C}" type="pres">
      <dgm:prSet presAssocID="{25B8508B-DE60-4D29-B04B-71D78007B0ED}" presName="accentRepeatNode" presStyleLbl="solidFgAcc1" presStyleIdx="2" presStyleCnt="6"/>
      <dgm:spPr/>
    </dgm:pt>
    <dgm:pt modelId="{4BB7A197-7F25-4149-BAC4-30DABACEA3C3}" type="pres">
      <dgm:prSet presAssocID="{7316538A-A665-47B8-9A49-F20829EC9673}" presName="text_4" presStyleLbl="node1" presStyleIdx="3" presStyleCnt="6">
        <dgm:presLayoutVars>
          <dgm:bulletEnabled val="1"/>
        </dgm:presLayoutVars>
      </dgm:prSet>
      <dgm:spPr/>
    </dgm:pt>
    <dgm:pt modelId="{15E29C79-0C82-4B74-9557-C8FF77022242}" type="pres">
      <dgm:prSet presAssocID="{7316538A-A665-47B8-9A49-F20829EC9673}" presName="accent_4" presStyleCnt="0"/>
      <dgm:spPr/>
    </dgm:pt>
    <dgm:pt modelId="{CFFF5186-FFE6-49FF-A87F-500D0EA84EB6}" type="pres">
      <dgm:prSet presAssocID="{7316538A-A665-47B8-9A49-F20829EC9673}" presName="accentRepeatNode" presStyleLbl="solidFgAcc1" presStyleIdx="3" presStyleCnt="6"/>
      <dgm:spPr/>
    </dgm:pt>
    <dgm:pt modelId="{A7BBF138-61E6-4586-B7A7-4FABF4745FF4}" type="pres">
      <dgm:prSet presAssocID="{2D82FA94-0FAD-4B19-89F9-E1C792A29774}" presName="text_5" presStyleLbl="node1" presStyleIdx="4" presStyleCnt="6">
        <dgm:presLayoutVars>
          <dgm:bulletEnabled val="1"/>
        </dgm:presLayoutVars>
      </dgm:prSet>
      <dgm:spPr/>
    </dgm:pt>
    <dgm:pt modelId="{0A1F89B0-17C2-449F-9FCF-2D6327BE20B5}" type="pres">
      <dgm:prSet presAssocID="{2D82FA94-0FAD-4B19-89F9-E1C792A29774}" presName="accent_5" presStyleCnt="0"/>
      <dgm:spPr/>
    </dgm:pt>
    <dgm:pt modelId="{1F3B8310-A8E9-47D5-9597-EC61D0060C5B}" type="pres">
      <dgm:prSet presAssocID="{2D82FA94-0FAD-4B19-89F9-E1C792A29774}" presName="accentRepeatNode" presStyleLbl="solidFgAcc1" presStyleIdx="4" presStyleCnt="6"/>
      <dgm:spPr/>
    </dgm:pt>
    <dgm:pt modelId="{6BC18EC3-7952-43E9-9B57-4DABF06E87C5}" type="pres">
      <dgm:prSet presAssocID="{E897681E-B747-4855-84A9-51BD8378C564}" presName="text_6" presStyleLbl="node1" presStyleIdx="5" presStyleCnt="6">
        <dgm:presLayoutVars>
          <dgm:bulletEnabled val="1"/>
        </dgm:presLayoutVars>
      </dgm:prSet>
      <dgm:spPr/>
    </dgm:pt>
    <dgm:pt modelId="{5DF57CCB-F6F0-47F4-AD49-084ACC37DD97}" type="pres">
      <dgm:prSet presAssocID="{E897681E-B747-4855-84A9-51BD8378C564}" presName="accent_6" presStyleCnt="0"/>
      <dgm:spPr/>
    </dgm:pt>
    <dgm:pt modelId="{27C3E18D-774C-43DB-AB17-9457D74B96EB}" type="pres">
      <dgm:prSet presAssocID="{E897681E-B747-4855-84A9-51BD8378C564}" presName="accentRepeatNode" presStyleLbl="solidFgAcc1" presStyleIdx="5" presStyleCnt="6"/>
      <dgm:spPr/>
    </dgm:pt>
  </dgm:ptLst>
  <dgm:cxnLst>
    <dgm:cxn modelId="{A299001E-9210-4E86-A545-2C1635C7272A}" srcId="{5E13DFAE-D852-499E-AC7C-A1D4D9D7B032}" destId="{25B8508B-DE60-4D29-B04B-71D78007B0ED}" srcOrd="2" destOrd="0" parTransId="{811C54D3-0821-42B2-8EE5-B7324D122887}" sibTransId="{2D58A1C1-639B-46D5-8FEA-5F068EEC8760}"/>
    <dgm:cxn modelId="{87640147-22A3-4DCF-98DC-D657C7A0E15B}" srcId="{5E13DFAE-D852-499E-AC7C-A1D4D9D7B032}" destId="{E897681E-B747-4855-84A9-51BD8378C564}" srcOrd="5" destOrd="0" parTransId="{86F168EF-C677-4A60-8EE1-987402E8D845}" sibTransId="{39798453-11BB-4E8E-BF07-BA889A380E96}"/>
    <dgm:cxn modelId="{2CFC9750-4ECB-4D70-9093-B9F3B39A6346}" srcId="{5E13DFAE-D852-499E-AC7C-A1D4D9D7B032}" destId="{3898AC7B-9FCB-4AA6-B7C2-6E62CF0BD494}" srcOrd="1" destOrd="0" parTransId="{6986BA0A-56CC-43C3-927A-D4A6C265F8E8}" sibTransId="{6A8AF5FA-E910-443E-9A68-764131275D7D}"/>
    <dgm:cxn modelId="{71F99A78-4293-48FC-9733-909DF9B9B503}" type="presOf" srcId="{5C53DD84-9208-4A5E-8B64-2739CD6C037E}" destId="{D790291A-7458-40ED-A766-F947D841D29D}" srcOrd="0" destOrd="0" presId="urn:microsoft.com/office/officeart/2008/layout/VerticalCurvedList"/>
    <dgm:cxn modelId="{84CBBD87-0F08-46E3-87FB-676575223878}" srcId="{5E13DFAE-D852-499E-AC7C-A1D4D9D7B032}" destId="{7316538A-A665-47B8-9A49-F20829EC9673}" srcOrd="3" destOrd="0" parTransId="{E0936313-705E-4C8D-8D86-9FFDF4475B0C}" sibTransId="{B40A19F4-8642-4BFF-A886-A216912BDAC4}"/>
    <dgm:cxn modelId="{62C82AA5-C5F2-4989-ACF9-134DFF6E934B}" type="presOf" srcId="{3C05DE1E-556E-4C7A-8D77-DC6E8E72070D}" destId="{B5A61958-983D-47C1-81E3-AB340EE10CEF}" srcOrd="0" destOrd="0" presId="urn:microsoft.com/office/officeart/2008/layout/VerticalCurvedList"/>
    <dgm:cxn modelId="{59B1C2B5-6B50-4805-88D2-F58085B9012A}" type="presOf" srcId="{3898AC7B-9FCB-4AA6-B7C2-6E62CF0BD494}" destId="{B2BEEFB8-180F-4DD5-85D9-6AF20F8CF0CD}" srcOrd="0" destOrd="0" presId="urn:microsoft.com/office/officeart/2008/layout/VerticalCurvedList"/>
    <dgm:cxn modelId="{19A79EC2-BDEA-4D39-83F9-25281E6B4579}" type="presOf" srcId="{E897681E-B747-4855-84A9-51BD8378C564}" destId="{6BC18EC3-7952-43E9-9B57-4DABF06E87C5}" srcOrd="0" destOrd="0" presId="urn:microsoft.com/office/officeart/2008/layout/VerticalCurvedList"/>
    <dgm:cxn modelId="{BBC03ECD-FAFF-4350-9A70-690CF7DC0A72}" srcId="{5E13DFAE-D852-499E-AC7C-A1D4D9D7B032}" destId="{3C05DE1E-556E-4C7A-8D77-DC6E8E72070D}" srcOrd="0" destOrd="0" parTransId="{27BA1ACE-63FB-49F4-824D-6DEB324A0E4C}" sibTransId="{5C53DD84-9208-4A5E-8B64-2739CD6C037E}"/>
    <dgm:cxn modelId="{3B7940D4-CC40-4A01-9843-3FDEADC8D03A}" type="presOf" srcId="{5E13DFAE-D852-499E-AC7C-A1D4D9D7B032}" destId="{C15802E5-F07B-4BEC-A12C-FCD90918652D}" srcOrd="0" destOrd="0" presId="urn:microsoft.com/office/officeart/2008/layout/VerticalCurvedList"/>
    <dgm:cxn modelId="{E173C2D7-2656-410D-AE8B-1AFDC13FEFAF}" srcId="{5E13DFAE-D852-499E-AC7C-A1D4D9D7B032}" destId="{2D82FA94-0FAD-4B19-89F9-E1C792A29774}" srcOrd="4" destOrd="0" parTransId="{914B179C-7B50-45B9-B32B-507175FC6971}" sibTransId="{8CCF8344-D93E-47B8-AB25-F1FCB6DB8B46}"/>
    <dgm:cxn modelId="{F84BA8E4-BBEF-4ACC-B1ED-72DCC9970A7A}" type="presOf" srcId="{25B8508B-DE60-4D29-B04B-71D78007B0ED}" destId="{3317BB54-14A0-4F70-9516-B01E613CE262}" srcOrd="0" destOrd="0" presId="urn:microsoft.com/office/officeart/2008/layout/VerticalCurvedList"/>
    <dgm:cxn modelId="{ED2587EF-98E7-4476-9450-5FC607C00005}" type="presOf" srcId="{2D82FA94-0FAD-4B19-89F9-E1C792A29774}" destId="{A7BBF138-61E6-4586-B7A7-4FABF4745FF4}" srcOrd="0" destOrd="0" presId="urn:microsoft.com/office/officeart/2008/layout/VerticalCurvedList"/>
    <dgm:cxn modelId="{2C5ED7FF-58D3-40A6-AEE2-52151CD7FC3F}" type="presOf" srcId="{7316538A-A665-47B8-9A49-F20829EC9673}" destId="{4BB7A197-7F25-4149-BAC4-30DABACEA3C3}" srcOrd="0" destOrd="0" presId="urn:microsoft.com/office/officeart/2008/layout/VerticalCurvedList"/>
    <dgm:cxn modelId="{8AB62977-224D-4FA5-98B4-4D06644302BD}" type="presParOf" srcId="{C15802E5-F07B-4BEC-A12C-FCD90918652D}" destId="{8870F176-B8AD-427E-A84C-ABF9081FEBB2}" srcOrd="0" destOrd="0" presId="urn:microsoft.com/office/officeart/2008/layout/VerticalCurvedList"/>
    <dgm:cxn modelId="{2A9F2E19-9882-4C72-940D-DFE5A011FB1F}" type="presParOf" srcId="{8870F176-B8AD-427E-A84C-ABF9081FEBB2}" destId="{6B1F5101-875A-495C-A782-1083705B6096}" srcOrd="0" destOrd="0" presId="urn:microsoft.com/office/officeart/2008/layout/VerticalCurvedList"/>
    <dgm:cxn modelId="{FB3C8BA4-7BAD-4068-9C0A-D86CDD5EB1CD}" type="presParOf" srcId="{6B1F5101-875A-495C-A782-1083705B6096}" destId="{DB243143-B4AC-4CBC-A386-952CC10F791A}" srcOrd="0" destOrd="0" presId="urn:microsoft.com/office/officeart/2008/layout/VerticalCurvedList"/>
    <dgm:cxn modelId="{87E69B39-5659-4D49-B85B-39571A750520}" type="presParOf" srcId="{6B1F5101-875A-495C-A782-1083705B6096}" destId="{D790291A-7458-40ED-A766-F947D841D29D}" srcOrd="1" destOrd="0" presId="urn:microsoft.com/office/officeart/2008/layout/VerticalCurvedList"/>
    <dgm:cxn modelId="{A63B4E0C-129C-403C-B7E9-EBB8578F33A1}" type="presParOf" srcId="{6B1F5101-875A-495C-A782-1083705B6096}" destId="{C2F9F65F-229C-4E1E-8A5F-18C454301635}" srcOrd="2" destOrd="0" presId="urn:microsoft.com/office/officeart/2008/layout/VerticalCurvedList"/>
    <dgm:cxn modelId="{EA9CD4EC-A87D-4F59-94FB-F29313B14B47}" type="presParOf" srcId="{6B1F5101-875A-495C-A782-1083705B6096}" destId="{6D63F4D2-D811-4A3F-B8B0-E040FDEBEF57}" srcOrd="3" destOrd="0" presId="urn:microsoft.com/office/officeart/2008/layout/VerticalCurvedList"/>
    <dgm:cxn modelId="{C513AD66-4461-45F0-B473-EE3B735965EC}" type="presParOf" srcId="{8870F176-B8AD-427E-A84C-ABF9081FEBB2}" destId="{B5A61958-983D-47C1-81E3-AB340EE10CEF}" srcOrd="1" destOrd="0" presId="urn:microsoft.com/office/officeart/2008/layout/VerticalCurvedList"/>
    <dgm:cxn modelId="{74E51A94-FD49-4F2B-B16E-EF986DBB0EBE}" type="presParOf" srcId="{8870F176-B8AD-427E-A84C-ABF9081FEBB2}" destId="{BC8FC482-92F4-4EE9-9DD2-38C7CB2D4E3F}" srcOrd="2" destOrd="0" presId="urn:microsoft.com/office/officeart/2008/layout/VerticalCurvedList"/>
    <dgm:cxn modelId="{B4050BC2-89A9-4247-BE8E-785D7DAE0CCC}" type="presParOf" srcId="{BC8FC482-92F4-4EE9-9DD2-38C7CB2D4E3F}" destId="{F3EA5DF2-C367-4E92-A106-C3ECE5F03614}" srcOrd="0" destOrd="0" presId="urn:microsoft.com/office/officeart/2008/layout/VerticalCurvedList"/>
    <dgm:cxn modelId="{42594CAB-1637-483F-BA8A-8592FF3FCEF1}" type="presParOf" srcId="{8870F176-B8AD-427E-A84C-ABF9081FEBB2}" destId="{B2BEEFB8-180F-4DD5-85D9-6AF20F8CF0CD}" srcOrd="3" destOrd="0" presId="urn:microsoft.com/office/officeart/2008/layout/VerticalCurvedList"/>
    <dgm:cxn modelId="{0C51DBFE-8769-45BC-B389-E7F9C6FEC03C}" type="presParOf" srcId="{8870F176-B8AD-427E-A84C-ABF9081FEBB2}" destId="{A09753B2-2E14-47CC-92CB-12D3CF91C0EA}" srcOrd="4" destOrd="0" presId="urn:microsoft.com/office/officeart/2008/layout/VerticalCurvedList"/>
    <dgm:cxn modelId="{FE68CA96-568A-4732-9CD1-523D38403CD5}" type="presParOf" srcId="{A09753B2-2E14-47CC-92CB-12D3CF91C0EA}" destId="{CE08091B-A9E0-45FA-9125-05E78981A974}" srcOrd="0" destOrd="0" presId="urn:microsoft.com/office/officeart/2008/layout/VerticalCurvedList"/>
    <dgm:cxn modelId="{622136AF-5C34-4BF4-AD08-0B424911BA6F}" type="presParOf" srcId="{8870F176-B8AD-427E-A84C-ABF9081FEBB2}" destId="{3317BB54-14A0-4F70-9516-B01E613CE262}" srcOrd="5" destOrd="0" presId="urn:microsoft.com/office/officeart/2008/layout/VerticalCurvedList"/>
    <dgm:cxn modelId="{FBA05F67-97B9-4E09-A637-0410F51E4DBB}" type="presParOf" srcId="{8870F176-B8AD-427E-A84C-ABF9081FEBB2}" destId="{17B437F1-B640-4739-A334-ED9BC838ED7D}" srcOrd="6" destOrd="0" presId="urn:microsoft.com/office/officeart/2008/layout/VerticalCurvedList"/>
    <dgm:cxn modelId="{D81C9A13-0FFD-4982-A3D0-6A291A82E73F}" type="presParOf" srcId="{17B437F1-B640-4739-A334-ED9BC838ED7D}" destId="{33ADF204-6D88-4CB7-8818-503558A8F72C}" srcOrd="0" destOrd="0" presId="urn:microsoft.com/office/officeart/2008/layout/VerticalCurvedList"/>
    <dgm:cxn modelId="{F2A7AD66-BC8F-43D3-97BA-A199E963CC26}" type="presParOf" srcId="{8870F176-B8AD-427E-A84C-ABF9081FEBB2}" destId="{4BB7A197-7F25-4149-BAC4-30DABACEA3C3}" srcOrd="7" destOrd="0" presId="urn:microsoft.com/office/officeart/2008/layout/VerticalCurvedList"/>
    <dgm:cxn modelId="{F222A6BE-4822-4367-AAEB-2CF2D8E98B07}" type="presParOf" srcId="{8870F176-B8AD-427E-A84C-ABF9081FEBB2}" destId="{15E29C79-0C82-4B74-9557-C8FF77022242}" srcOrd="8" destOrd="0" presId="urn:microsoft.com/office/officeart/2008/layout/VerticalCurvedList"/>
    <dgm:cxn modelId="{C4379603-1345-4B0F-B7AF-36D24243A8B4}" type="presParOf" srcId="{15E29C79-0C82-4B74-9557-C8FF77022242}" destId="{CFFF5186-FFE6-49FF-A87F-500D0EA84EB6}" srcOrd="0" destOrd="0" presId="urn:microsoft.com/office/officeart/2008/layout/VerticalCurvedList"/>
    <dgm:cxn modelId="{89515A20-66DA-4BA4-8D3C-B526D291BE1F}" type="presParOf" srcId="{8870F176-B8AD-427E-A84C-ABF9081FEBB2}" destId="{A7BBF138-61E6-4586-B7A7-4FABF4745FF4}" srcOrd="9" destOrd="0" presId="urn:microsoft.com/office/officeart/2008/layout/VerticalCurvedList"/>
    <dgm:cxn modelId="{4BE281F9-F8D8-4E9F-9175-BD62B9F494E9}" type="presParOf" srcId="{8870F176-B8AD-427E-A84C-ABF9081FEBB2}" destId="{0A1F89B0-17C2-449F-9FCF-2D6327BE20B5}" srcOrd="10" destOrd="0" presId="urn:microsoft.com/office/officeart/2008/layout/VerticalCurvedList"/>
    <dgm:cxn modelId="{DAFA9AAC-8947-4B39-87AC-F26C32762EB9}" type="presParOf" srcId="{0A1F89B0-17C2-449F-9FCF-2D6327BE20B5}" destId="{1F3B8310-A8E9-47D5-9597-EC61D0060C5B}" srcOrd="0" destOrd="0" presId="urn:microsoft.com/office/officeart/2008/layout/VerticalCurvedList"/>
    <dgm:cxn modelId="{7823B1BF-8E0D-43EE-9E08-A43C629955EE}" type="presParOf" srcId="{8870F176-B8AD-427E-A84C-ABF9081FEBB2}" destId="{6BC18EC3-7952-43E9-9B57-4DABF06E87C5}" srcOrd="11" destOrd="0" presId="urn:microsoft.com/office/officeart/2008/layout/VerticalCurvedList"/>
    <dgm:cxn modelId="{00427C14-F138-44A5-966C-C9A6226DF4B9}" type="presParOf" srcId="{8870F176-B8AD-427E-A84C-ABF9081FEBB2}" destId="{5DF57CCB-F6F0-47F4-AD49-084ACC37DD97}" srcOrd="12" destOrd="0" presId="urn:microsoft.com/office/officeart/2008/layout/VerticalCurvedList"/>
    <dgm:cxn modelId="{92BC1AE0-BEC8-4E60-9020-8B60C2601FC3}" type="presParOf" srcId="{5DF57CCB-F6F0-47F4-AD49-084ACC37DD97}" destId="{27C3E18D-774C-43DB-AB17-9457D74B96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883513-84DC-437E-8B91-2F2F8C272EF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A2F3A86-76B7-4D23-B433-6D3B0AA521CB}">
      <dgm:prSet phldrT="[Text]"/>
      <dgm:spPr/>
      <dgm:t>
        <a:bodyPr/>
        <a:lstStyle/>
        <a:p>
          <a:r>
            <a:rPr lang="en-US" dirty="0"/>
            <a:t>Masa ‘</a:t>
          </a:r>
          <a:r>
            <a:rPr lang="en-US" dirty="0">
              <a:solidFill>
                <a:srgbClr val="FF0000"/>
              </a:solidFill>
            </a:rPr>
            <a:t>Input Data’</a:t>
          </a:r>
          <a:r>
            <a:rPr lang="en-US" dirty="0"/>
            <a:t> via </a:t>
          </a:r>
          <a:r>
            <a:rPr lang="en-US" dirty="0" err="1"/>
            <a:t>Sistem</a:t>
          </a:r>
          <a:r>
            <a:rPr lang="en-US" dirty="0"/>
            <a:t> Surat</a:t>
          </a:r>
        </a:p>
        <a:p>
          <a:r>
            <a:rPr lang="en-US" dirty="0"/>
            <a:t>25 Juli-4 </a:t>
          </a:r>
          <a:r>
            <a:rPr lang="en-US" dirty="0" err="1"/>
            <a:t>Agustus</a:t>
          </a:r>
          <a:r>
            <a:rPr lang="en-US" dirty="0"/>
            <a:t> 2019</a:t>
          </a:r>
          <a:endParaRPr lang="en-ID" dirty="0"/>
        </a:p>
      </dgm:t>
    </dgm:pt>
    <dgm:pt modelId="{E792DC3D-1C95-40E3-AAA5-402A99DFAF5C}" type="parTrans" cxnId="{A98E32D6-9EA9-4052-8173-15B11E30E036}">
      <dgm:prSet/>
      <dgm:spPr/>
      <dgm:t>
        <a:bodyPr/>
        <a:lstStyle/>
        <a:p>
          <a:endParaRPr lang="en-ID"/>
        </a:p>
      </dgm:t>
    </dgm:pt>
    <dgm:pt modelId="{390E157E-032E-4BA0-9986-1D7574A2D6AA}" type="sibTrans" cxnId="{A98E32D6-9EA9-4052-8173-15B11E30E036}">
      <dgm:prSet/>
      <dgm:spPr/>
      <dgm:t>
        <a:bodyPr/>
        <a:lstStyle/>
        <a:p>
          <a:endParaRPr lang="en-ID"/>
        </a:p>
      </dgm:t>
    </dgm:pt>
    <dgm:pt modelId="{BCA605F8-C470-48B5-B3DF-5117A0CD6B2F}">
      <dgm:prSet phldrT="[Text]"/>
      <dgm:spPr/>
      <dgm:t>
        <a:bodyPr/>
        <a:lstStyle/>
        <a:p>
          <a:r>
            <a:rPr lang="en-US" dirty="0"/>
            <a:t>Masa </a:t>
          </a:r>
          <a:r>
            <a:rPr lang="en-US" dirty="0" err="1">
              <a:solidFill>
                <a:srgbClr val="FF0000"/>
              </a:solidFill>
            </a:rPr>
            <a:t>Klaim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>
              <a:solidFill>
                <a:schemeClr val="bg1"/>
              </a:solidFill>
            </a:rPr>
            <a:t>Data </a:t>
          </a:r>
          <a:r>
            <a:rPr lang="en-US" dirty="0" err="1">
              <a:solidFill>
                <a:schemeClr val="bg1"/>
              </a:solidFill>
            </a:rPr>
            <a:t>Kinerja</a:t>
          </a:r>
          <a:r>
            <a:rPr lang="en-US" dirty="0">
              <a:solidFill>
                <a:schemeClr val="bg1"/>
              </a:solidFill>
            </a:rPr>
            <a:t> </a:t>
          </a:r>
        </a:p>
        <a:p>
          <a:r>
            <a:rPr lang="en-US" dirty="0">
              <a:solidFill>
                <a:schemeClr val="bg1"/>
              </a:solidFill>
            </a:rPr>
            <a:t>1-4 </a:t>
          </a:r>
          <a:r>
            <a:rPr lang="en-US" dirty="0" err="1">
              <a:solidFill>
                <a:schemeClr val="bg1"/>
              </a:solidFill>
            </a:rPr>
            <a:t>Agustus</a:t>
          </a:r>
          <a:r>
            <a:rPr lang="en-US" dirty="0">
              <a:solidFill>
                <a:schemeClr val="bg1"/>
              </a:solidFill>
            </a:rPr>
            <a:t> 2019</a:t>
          </a:r>
          <a:endParaRPr lang="en-ID" dirty="0">
            <a:solidFill>
              <a:schemeClr val="bg1"/>
            </a:solidFill>
          </a:endParaRPr>
        </a:p>
      </dgm:t>
    </dgm:pt>
    <dgm:pt modelId="{47B41998-3BA9-411C-9749-F69C2B406A2C}" type="parTrans" cxnId="{96E78277-2200-4EAB-A9EC-B1F909B5A910}">
      <dgm:prSet/>
      <dgm:spPr/>
      <dgm:t>
        <a:bodyPr/>
        <a:lstStyle/>
        <a:p>
          <a:endParaRPr lang="en-ID"/>
        </a:p>
      </dgm:t>
    </dgm:pt>
    <dgm:pt modelId="{6E28710C-7D1A-440D-994B-3FF3E546E8F5}" type="sibTrans" cxnId="{96E78277-2200-4EAB-A9EC-B1F909B5A910}">
      <dgm:prSet/>
      <dgm:spPr/>
      <dgm:t>
        <a:bodyPr/>
        <a:lstStyle/>
        <a:p>
          <a:endParaRPr lang="en-ID"/>
        </a:p>
      </dgm:t>
    </dgm:pt>
    <dgm:pt modelId="{0177571D-3182-491F-8834-3166B92D4695}">
      <dgm:prSet phldrT="[Text]"/>
      <dgm:spPr/>
      <dgm:t>
        <a:bodyPr/>
        <a:lstStyle/>
        <a:p>
          <a:r>
            <a:rPr lang="en-US" dirty="0"/>
            <a:t>Masa </a:t>
          </a:r>
          <a:r>
            <a:rPr lang="en-US" dirty="0" err="1">
              <a:solidFill>
                <a:srgbClr val="FF0000"/>
              </a:solidFill>
            </a:rPr>
            <a:t>Assesment</a:t>
          </a:r>
          <a:r>
            <a:rPr lang="en-US" dirty="0"/>
            <a:t> oleh </a:t>
          </a:r>
          <a:r>
            <a:rPr lang="en-US" dirty="0" err="1"/>
            <a:t>Assesor</a:t>
          </a:r>
          <a:r>
            <a:rPr lang="en-US" dirty="0"/>
            <a:t> BKD</a:t>
          </a:r>
        </a:p>
        <a:p>
          <a:r>
            <a:rPr lang="en-US" dirty="0"/>
            <a:t>5-7 </a:t>
          </a:r>
          <a:r>
            <a:rPr lang="en-US" dirty="0" err="1"/>
            <a:t>Agustus</a:t>
          </a:r>
          <a:r>
            <a:rPr lang="en-US" dirty="0"/>
            <a:t> 2019</a:t>
          </a:r>
          <a:endParaRPr lang="en-ID" dirty="0"/>
        </a:p>
      </dgm:t>
    </dgm:pt>
    <dgm:pt modelId="{D46BCFB7-8CC6-4DC2-9686-07EB0ED5D9E8}" type="parTrans" cxnId="{82D6A00C-6AF5-4474-8E2B-0094CD024EEA}">
      <dgm:prSet/>
      <dgm:spPr/>
      <dgm:t>
        <a:bodyPr/>
        <a:lstStyle/>
        <a:p>
          <a:endParaRPr lang="en-ID"/>
        </a:p>
      </dgm:t>
    </dgm:pt>
    <dgm:pt modelId="{ADED1FA6-6104-4B37-9179-75A692C08BB4}" type="sibTrans" cxnId="{82D6A00C-6AF5-4474-8E2B-0094CD024EEA}">
      <dgm:prSet/>
      <dgm:spPr/>
      <dgm:t>
        <a:bodyPr/>
        <a:lstStyle/>
        <a:p>
          <a:endParaRPr lang="en-ID"/>
        </a:p>
      </dgm:t>
    </dgm:pt>
    <dgm:pt modelId="{6402578A-7A36-43F8-A862-CBB2E2FD697C}" type="pres">
      <dgm:prSet presAssocID="{C1883513-84DC-437E-8B91-2F2F8C272EF9}" presName="Name0" presStyleCnt="0">
        <dgm:presLayoutVars>
          <dgm:dir/>
          <dgm:animLvl val="lvl"/>
          <dgm:resizeHandles val="exact"/>
        </dgm:presLayoutVars>
      </dgm:prSet>
      <dgm:spPr/>
    </dgm:pt>
    <dgm:pt modelId="{6991D58E-7F65-4F5E-815F-690D6376AF49}" type="pres">
      <dgm:prSet presAssocID="{1A2F3A86-76B7-4D23-B433-6D3B0AA521C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9EE4044-1AC8-4918-B66E-369B8F01EEAE}" type="pres">
      <dgm:prSet presAssocID="{390E157E-032E-4BA0-9986-1D7574A2D6AA}" presName="parTxOnlySpace" presStyleCnt="0"/>
      <dgm:spPr/>
    </dgm:pt>
    <dgm:pt modelId="{D2959F5A-B01C-4555-BAC2-2FD728368D58}" type="pres">
      <dgm:prSet presAssocID="{BCA605F8-C470-48B5-B3DF-5117A0CD6B2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9A2C020-EFC7-4711-8CF8-47B847029E36}" type="pres">
      <dgm:prSet presAssocID="{6E28710C-7D1A-440D-994B-3FF3E546E8F5}" presName="parTxOnlySpace" presStyleCnt="0"/>
      <dgm:spPr/>
    </dgm:pt>
    <dgm:pt modelId="{C045917B-1E59-455F-94E6-DFCE7A6F7399}" type="pres">
      <dgm:prSet presAssocID="{0177571D-3182-491F-8834-3166B92D469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2D6A00C-6AF5-4474-8E2B-0094CD024EEA}" srcId="{C1883513-84DC-437E-8B91-2F2F8C272EF9}" destId="{0177571D-3182-491F-8834-3166B92D4695}" srcOrd="2" destOrd="0" parTransId="{D46BCFB7-8CC6-4DC2-9686-07EB0ED5D9E8}" sibTransId="{ADED1FA6-6104-4B37-9179-75A692C08BB4}"/>
    <dgm:cxn modelId="{69412919-5966-4B56-8A55-48CDF1D923E0}" type="presOf" srcId="{C1883513-84DC-437E-8B91-2F2F8C272EF9}" destId="{6402578A-7A36-43F8-A862-CBB2E2FD697C}" srcOrd="0" destOrd="0" presId="urn:microsoft.com/office/officeart/2005/8/layout/chevron1"/>
    <dgm:cxn modelId="{AA74C419-03E7-401F-9E3D-4DB25F1D7994}" type="presOf" srcId="{BCA605F8-C470-48B5-B3DF-5117A0CD6B2F}" destId="{D2959F5A-B01C-4555-BAC2-2FD728368D58}" srcOrd="0" destOrd="0" presId="urn:microsoft.com/office/officeart/2005/8/layout/chevron1"/>
    <dgm:cxn modelId="{2C1D2020-7C4E-4561-B9FE-55D090D646BD}" type="presOf" srcId="{0177571D-3182-491F-8834-3166B92D4695}" destId="{C045917B-1E59-455F-94E6-DFCE7A6F7399}" srcOrd="0" destOrd="0" presId="urn:microsoft.com/office/officeart/2005/8/layout/chevron1"/>
    <dgm:cxn modelId="{45034232-42F3-45B4-BBB8-3F7B1B3E66A6}" type="presOf" srcId="{1A2F3A86-76B7-4D23-B433-6D3B0AA521CB}" destId="{6991D58E-7F65-4F5E-815F-690D6376AF49}" srcOrd="0" destOrd="0" presId="urn:microsoft.com/office/officeart/2005/8/layout/chevron1"/>
    <dgm:cxn modelId="{96E78277-2200-4EAB-A9EC-B1F909B5A910}" srcId="{C1883513-84DC-437E-8B91-2F2F8C272EF9}" destId="{BCA605F8-C470-48B5-B3DF-5117A0CD6B2F}" srcOrd="1" destOrd="0" parTransId="{47B41998-3BA9-411C-9749-F69C2B406A2C}" sibTransId="{6E28710C-7D1A-440D-994B-3FF3E546E8F5}"/>
    <dgm:cxn modelId="{A98E32D6-9EA9-4052-8173-15B11E30E036}" srcId="{C1883513-84DC-437E-8B91-2F2F8C272EF9}" destId="{1A2F3A86-76B7-4D23-B433-6D3B0AA521CB}" srcOrd="0" destOrd="0" parTransId="{E792DC3D-1C95-40E3-AAA5-402A99DFAF5C}" sibTransId="{390E157E-032E-4BA0-9986-1D7574A2D6AA}"/>
    <dgm:cxn modelId="{65909437-D4EA-45AF-89B1-47AF40F1E847}" type="presParOf" srcId="{6402578A-7A36-43F8-A862-CBB2E2FD697C}" destId="{6991D58E-7F65-4F5E-815F-690D6376AF49}" srcOrd="0" destOrd="0" presId="urn:microsoft.com/office/officeart/2005/8/layout/chevron1"/>
    <dgm:cxn modelId="{72EC4658-CD42-4295-B225-F9FE53AB395A}" type="presParOf" srcId="{6402578A-7A36-43F8-A862-CBB2E2FD697C}" destId="{C9EE4044-1AC8-4918-B66E-369B8F01EEAE}" srcOrd="1" destOrd="0" presId="urn:microsoft.com/office/officeart/2005/8/layout/chevron1"/>
    <dgm:cxn modelId="{1623108D-3158-4D0E-A7D0-0572FE47EDA3}" type="presParOf" srcId="{6402578A-7A36-43F8-A862-CBB2E2FD697C}" destId="{D2959F5A-B01C-4555-BAC2-2FD728368D58}" srcOrd="2" destOrd="0" presId="urn:microsoft.com/office/officeart/2005/8/layout/chevron1"/>
    <dgm:cxn modelId="{C0785C6B-F7ED-4612-8232-31236AB3514D}" type="presParOf" srcId="{6402578A-7A36-43F8-A862-CBB2E2FD697C}" destId="{39A2C020-EFC7-4711-8CF8-47B847029E36}" srcOrd="3" destOrd="0" presId="urn:microsoft.com/office/officeart/2005/8/layout/chevron1"/>
    <dgm:cxn modelId="{893A58E7-9E16-4861-AECB-4961EB001951}" type="presParOf" srcId="{6402578A-7A36-43F8-A862-CBB2E2FD697C}" destId="{C045917B-1E59-455F-94E6-DFCE7A6F739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A86D65-A9E2-4B52-B65D-F63E1ED5892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0D017395-BEBA-45B4-A42B-6A249E7029B6}">
      <dgm:prSet phldrT="[Text]"/>
      <dgm:spPr/>
      <dgm:t>
        <a:bodyPr/>
        <a:lstStyle/>
        <a:p>
          <a:r>
            <a:rPr lang="en-US" dirty="0" err="1"/>
            <a:t>Karya</a:t>
          </a:r>
          <a:r>
            <a:rPr lang="en-US" dirty="0"/>
            <a:t> </a:t>
          </a:r>
          <a:r>
            <a:rPr lang="en-US" dirty="0" err="1"/>
            <a:t>Ilmiah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terpublikasi</a:t>
          </a:r>
          <a:endParaRPr lang="en-ID" dirty="0"/>
        </a:p>
      </dgm:t>
    </dgm:pt>
    <dgm:pt modelId="{801536F6-99BF-45A4-B4DC-993C37D6BCED}" type="parTrans" cxnId="{0548C32A-084C-41C4-83BE-515F94CDFF0D}">
      <dgm:prSet/>
      <dgm:spPr/>
      <dgm:t>
        <a:bodyPr/>
        <a:lstStyle/>
        <a:p>
          <a:endParaRPr lang="en-ID"/>
        </a:p>
      </dgm:t>
    </dgm:pt>
    <dgm:pt modelId="{C1BB4214-B4EA-4C8D-A405-5BA302E7B179}" type="sibTrans" cxnId="{0548C32A-084C-41C4-83BE-515F94CDFF0D}">
      <dgm:prSet/>
      <dgm:spPr/>
      <dgm:t>
        <a:bodyPr/>
        <a:lstStyle/>
        <a:p>
          <a:endParaRPr lang="en-ID"/>
        </a:p>
      </dgm:t>
    </dgm:pt>
    <dgm:pt modelId="{020A92E6-74BF-4BDC-87D4-999B7E9D22B3}">
      <dgm:prSet phldrT="[Text]"/>
      <dgm:spPr/>
      <dgm:t>
        <a:bodyPr/>
        <a:lstStyle/>
        <a:p>
          <a:r>
            <a:rPr lang="en-US" dirty="0"/>
            <a:t>Proposal</a:t>
          </a:r>
          <a:endParaRPr lang="en-ID" dirty="0"/>
        </a:p>
      </dgm:t>
    </dgm:pt>
    <dgm:pt modelId="{02FCAECA-4B46-4DA1-8E42-FFDEAC6CDFBC}" type="parTrans" cxnId="{010A5299-B151-4212-A67D-9DA1FA1DF3D9}">
      <dgm:prSet/>
      <dgm:spPr/>
      <dgm:t>
        <a:bodyPr/>
        <a:lstStyle/>
        <a:p>
          <a:endParaRPr lang="en-ID"/>
        </a:p>
      </dgm:t>
    </dgm:pt>
    <dgm:pt modelId="{4E0FCA92-1DF9-4B69-8397-195E35A4D9E1}" type="sibTrans" cxnId="{010A5299-B151-4212-A67D-9DA1FA1DF3D9}">
      <dgm:prSet/>
      <dgm:spPr/>
      <dgm:t>
        <a:bodyPr/>
        <a:lstStyle/>
        <a:p>
          <a:endParaRPr lang="en-ID"/>
        </a:p>
      </dgm:t>
    </dgm:pt>
    <dgm:pt modelId="{B9DCC3B4-888D-491D-879C-0B5CD42B613E}">
      <dgm:prSet phldrT="[Text]"/>
      <dgm:spPr/>
      <dgm:t>
        <a:bodyPr/>
        <a:lstStyle/>
        <a:p>
          <a:r>
            <a:rPr lang="en-US" dirty="0" err="1"/>
            <a:t>Pengumpulan</a:t>
          </a:r>
          <a:r>
            <a:rPr lang="en-US" dirty="0"/>
            <a:t> Data</a:t>
          </a:r>
          <a:endParaRPr lang="en-ID" dirty="0"/>
        </a:p>
      </dgm:t>
    </dgm:pt>
    <dgm:pt modelId="{97A63127-B336-4882-900F-69D96DEF9E9A}" type="parTrans" cxnId="{BFDF79B5-A3EA-4BB1-96B3-04229AFF98B3}">
      <dgm:prSet/>
      <dgm:spPr/>
      <dgm:t>
        <a:bodyPr/>
        <a:lstStyle/>
        <a:p>
          <a:endParaRPr lang="en-ID"/>
        </a:p>
      </dgm:t>
    </dgm:pt>
    <dgm:pt modelId="{5B24AB75-EF33-419D-8211-D5FCF0FBE33C}" type="sibTrans" cxnId="{BFDF79B5-A3EA-4BB1-96B3-04229AFF98B3}">
      <dgm:prSet/>
      <dgm:spPr/>
      <dgm:t>
        <a:bodyPr/>
        <a:lstStyle/>
        <a:p>
          <a:endParaRPr lang="en-ID"/>
        </a:p>
      </dgm:t>
    </dgm:pt>
    <dgm:pt modelId="{1F84B9F0-64D0-454C-8CA2-597B93280995}">
      <dgm:prSet phldrT="[Text]"/>
      <dgm:spPr/>
      <dgm:t>
        <a:bodyPr/>
        <a:lstStyle/>
        <a:p>
          <a:r>
            <a:rPr lang="en-US" dirty="0" err="1"/>
            <a:t>Karya</a:t>
          </a:r>
          <a:r>
            <a:rPr lang="en-US" dirty="0"/>
            <a:t> </a:t>
          </a:r>
          <a:r>
            <a:rPr lang="en-US" dirty="0" err="1"/>
            <a:t>Ilmiah</a:t>
          </a:r>
          <a:r>
            <a:rPr lang="en-US" dirty="0"/>
            <a:t> </a:t>
          </a:r>
          <a:r>
            <a:rPr lang="en-US" dirty="0" err="1"/>
            <a:t>terpublikasi</a:t>
          </a:r>
          <a:endParaRPr lang="en-ID" dirty="0"/>
        </a:p>
      </dgm:t>
    </dgm:pt>
    <dgm:pt modelId="{6BA818E4-421F-4E1E-A0F6-E333484F4A4D}" type="parTrans" cxnId="{90408D7D-BD96-4352-B4AF-F511CA0C837C}">
      <dgm:prSet/>
      <dgm:spPr/>
      <dgm:t>
        <a:bodyPr/>
        <a:lstStyle/>
        <a:p>
          <a:endParaRPr lang="en-ID"/>
        </a:p>
      </dgm:t>
    </dgm:pt>
    <dgm:pt modelId="{05AE6D57-552D-402D-9431-2C77DD1CE3A4}" type="sibTrans" cxnId="{90408D7D-BD96-4352-B4AF-F511CA0C837C}">
      <dgm:prSet/>
      <dgm:spPr/>
      <dgm:t>
        <a:bodyPr/>
        <a:lstStyle/>
        <a:p>
          <a:endParaRPr lang="en-ID"/>
        </a:p>
      </dgm:t>
    </dgm:pt>
    <dgm:pt modelId="{DD494783-30F9-4429-A8FE-FD4404C11C0F}">
      <dgm:prSet phldrT="[Text]"/>
      <dgm:spPr/>
      <dgm:t>
        <a:bodyPr/>
        <a:lstStyle/>
        <a:p>
          <a:r>
            <a:rPr lang="en-US" dirty="0"/>
            <a:t>Draft Paper</a:t>
          </a:r>
          <a:endParaRPr lang="en-ID" dirty="0"/>
        </a:p>
      </dgm:t>
    </dgm:pt>
    <dgm:pt modelId="{792973F9-38DF-4D0E-90B5-6ADF2F846AC5}" type="parTrans" cxnId="{3876B6E7-D5C1-4B73-A43D-8ED8E2013AD8}">
      <dgm:prSet/>
      <dgm:spPr/>
      <dgm:t>
        <a:bodyPr/>
        <a:lstStyle/>
        <a:p>
          <a:endParaRPr lang="en-ID"/>
        </a:p>
      </dgm:t>
    </dgm:pt>
    <dgm:pt modelId="{6CB11694-FDDE-41B9-A7E9-649033D307BE}" type="sibTrans" cxnId="{3876B6E7-D5C1-4B73-A43D-8ED8E2013AD8}">
      <dgm:prSet/>
      <dgm:spPr/>
      <dgm:t>
        <a:bodyPr/>
        <a:lstStyle/>
        <a:p>
          <a:endParaRPr lang="en-ID"/>
        </a:p>
      </dgm:t>
    </dgm:pt>
    <dgm:pt modelId="{0F853A64-C5D7-4E30-93A7-9ED105402D10}">
      <dgm:prSet phldrT="[Text]"/>
      <dgm:spPr/>
      <dgm:t>
        <a:bodyPr/>
        <a:lstStyle/>
        <a:p>
          <a:r>
            <a:rPr lang="en-US" dirty="0"/>
            <a:t>Review</a:t>
          </a:r>
          <a:endParaRPr lang="en-ID" dirty="0"/>
        </a:p>
      </dgm:t>
    </dgm:pt>
    <dgm:pt modelId="{FF09249D-1F13-4B94-9092-3345F08E81DD}" type="parTrans" cxnId="{13F3E3E0-D9D0-42CD-B2F5-81341602BA31}">
      <dgm:prSet/>
      <dgm:spPr/>
      <dgm:t>
        <a:bodyPr/>
        <a:lstStyle/>
        <a:p>
          <a:endParaRPr lang="en-ID"/>
        </a:p>
      </dgm:t>
    </dgm:pt>
    <dgm:pt modelId="{DE925ACC-CBD6-4173-A60E-5B59CD5AD6F8}" type="sibTrans" cxnId="{13F3E3E0-D9D0-42CD-B2F5-81341602BA31}">
      <dgm:prSet/>
      <dgm:spPr/>
      <dgm:t>
        <a:bodyPr/>
        <a:lstStyle/>
        <a:p>
          <a:endParaRPr lang="en-ID"/>
        </a:p>
      </dgm:t>
    </dgm:pt>
    <dgm:pt modelId="{A3005FD2-3A73-45BC-A0C7-2837E59E2A54}">
      <dgm:prSet phldrT="[Text]"/>
      <dgm:spPr/>
      <dgm:t>
        <a:bodyPr/>
        <a:lstStyle/>
        <a:p>
          <a:r>
            <a:rPr lang="en-US" dirty="0" err="1"/>
            <a:t>Analisis</a:t>
          </a:r>
          <a:endParaRPr lang="en-ID" dirty="0"/>
        </a:p>
      </dgm:t>
    </dgm:pt>
    <dgm:pt modelId="{748E31F9-314D-4F60-9423-C304DC44300F}" type="parTrans" cxnId="{753386ED-A540-4702-8AE3-8456E023819C}">
      <dgm:prSet/>
      <dgm:spPr/>
      <dgm:t>
        <a:bodyPr/>
        <a:lstStyle/>
        <a:p>
          <a:endParaRPr lang="en-ID"/>
        </a:p>
      </dgm:t>
    </dgm:pt>
    <dgm:pt modelId="{F0CA7118-82B3-4E3B-ADC5-7FA7D257EE55}" type="sibTrans" cxnId="{753386ED-A540-4702-8AE3-8456E023819C}">
      <dgm:prSet/>
      <dgm:spPr/>
      <dgm:t>
        <a:bodyPr/>
        <a:lstStyle/>
        <a:p>
          <a:endParaRPr lang="en-ID"/>
        </a:p>
      </dgm:t>
    </dgm:pt>
    <dgm:pt modelId="{568A5142-42FD-4E16-8929-E842CE04CEAC}">
      <dgm:prSet phldrT="[Text]"/>
      <dgm:spPr/>
      <dgm:t>
        <a:bodyPr/>
        <a:lstStyle/>
        <a:p>
          <a:r>
            <a:rPr lang="en-US" dirty="0" err="1"/>
            <a:t>Laporan</a:t>
          </a:r>
          <a:r>
            <a:rPr lang="en-US" dirty="0"/>
            <a:t> </a:t>
          </a:r>
          <a:r>
            <a:rPr lang="en-US" dirty="0" err="1"/>
            <a:t>Akhir</a:t>
          </a:r>
          <a:endParaRPr lang="en-ID" dirty="0"/>
        </a:p>
      </dgm:t>
    </dgm:pt>
    <dgm:pt modelId="{BCB1AE7C-401B-4246-AF11-28FDB6D443B7}" type="parTrans" cxnId="{07736C98-81E5-4DBC-8A26-75B37FEEE182}">
      <dgm:prSet/>
      <dgm:spPr/>
      <dgm:t>
        <a:bodyPr/>
        <a:lstStyle/>
        <a:p>
          <a:endParaRPr lang="en-ID"/>
        </a:p>
      </dgm:t>
    </dgm:pt>
    <dgm:pt modelId="{A404EA13-5851-4532-A856-6775F9F82E08}" type="sibTrans" cxnId="{07736C98-81E5-4DBC-8A26-75B37FEEE182}">
      <dgm:prSet/>
      <dgm:spPr/>
      <dgm:t>
        <a:bodyPr/>
        <a:lstStyle/>
        <a:p>
          <a:endParaRPr lang="en-ID"/>
        </a:p>
      </dgm:t>
    </dgm:pt>
    <dgm:pt modelId="{4CA5A4D5-B711-4ED5-871D-8A1A7BF351B6}">
      <dgm:prSet phldrT="[Text]"/>
      <dgm:spPr/>
      <dgm:t>
        <a:bodyPr/>
        <a:lstStyle/>
        <a:p>
          <a:r>
            <a:rPr lang="en-US" dirty="0" err="1"/>
            <a:t>Revisi</a:t>
          </a:r>
          <a:endParaRPr lang="en-ID" dirty="0"/>
        </a:p>
      </dgm:t>
    </dgm:pt>
    <dgm:pt modelId="{18913C37-7815-4335-ABF1-56322A8AA6B6}" type="parTrans" cxnId="{43968F42-69A5-4D80-938E-A0CF6AB5EF05}">
      <dgm:prSet/>
      <dgm:spPr/>
      <dgm:t>
        <a:bodyPr/>
        <a:lstStyle/>
        <a:p>
          <a:endParaRPr lang="en-ID"/>
        </a:p>
      </dgm:t>
    </dgm:pt>
    <dgm:pt modelId="{DF671B69-2D6C-413C-BB68-F1E191F971EC}" type="sibTrans" cxnId="{43968F42-69A5-4D80-938E-A0CF6AB5EF05}">
      <dgm:prSet/>
      <dgm:spPr/>
      <dgm:t>
        <a:bodyPr/>
        <a:lstStyle/>
        <a:p>
          <a:endParaRPr lang="en-ID"/>
        </a:p>
      </dgm:t>
    </dgm:pt>
    <dgm:pt modelId="{C49AA0CF-EAF1-400C-83B9-AB867184F068}">
      <dgm:prSet phldrT="[Text]"/>
      <dgm:spPr/>
      <dgm:t>
        <a:bodyPr/>
        <a:lstStyle/>
        <a:p>
          <a:r>
            <a:rPr lang="en-US" dirty="0"/>
            <a:t>Publish</a:t>
          </a:r>
          <a:endParaRPr lang="en-ID" dirty="0"/>
        </a:p>
      </dgm:t>
    </dgm:pt>
    <dgm:pt modelId="{4C5F9C2B-A710-46FB-9AF6-DDE319BBACD2}" type="parTrans" cxnId="{90133CEA-5BB9-4CA0-A5B3-5907F240854B}">
      <dgm:prSet/>
      <dgm:spPr/>
      <dgm:t>
        <a:bodyPr/>
        <a:lstStyle/>
        <a:p>
          <a:endParaRPr lang="en-ID"/>
        </a:p>
      </dgm:t>
    </dgm:pt>
    <dgm:pt modelId="{965BD91B-98B3-4942-8029-A55E54C26FE7}" type="sibTrans" cxnId="{90133CEA-5BB9-4CA0-A5B3-5907F240854B}">
      <dgm:prSet/>
      <dgm:spPr/>
      <dgm:t>
        <a:bodyPr/>
        <a:lstStyle/>
        <a:p>
          <a:endParaRPr lang="en-ID"/>
        </a:p>
      </dgm:t>
    </dgm:pt>
    <dgm:pt modelId="{31182904-DC43-43FB-B131-9E8986D2E337}" type="pres">
      <dgm:prSet presAssocID="{2AA86D65-A9E2-4B52-B65D-F63E1ED58921}" presName="Name0" presStyleCnt="0">
        <dgm:presLayoutVars>
          <dgm:dir/>
          <dgm:animLvl val="lvl"/>
          <dgm:resizeHandles/>
        </dgm:presLayoutVars>
      </dgm:prSet>
      <dgm:spPr/>
    </dgm:pt>
    <dgm:pt modelId="{51C59B1B-B227-45D5-AC99-4AC0D2CD8111}" type="pres">
      <dgm:prSet presAssocID="{0D017395-BEBA-45B4-A42B-6A249E7029B6}" presName="linNode" presStyleCnt="0"/>
      <dgm:spPr/>
    </dgm:pt>
    <dgm:pt modelId="{05E9A186-A3A6-48E1-80B1-B3B745F8525D}" type="pres">
      <dgm:prSet presAssocID="{0D017395-BEBA-45B4-A42B-6A249E7029B6}" presName="parentShp" presStyleLbl="node1" presStyleIdx="0" presStyleCnt="2">
        <dgm:presLayoutVars>
          <dgm:bulletEnabled val="1"/>
        </dgm:presLayoutVars>
      </dgm:prSet>
      <dgm:spPr/>
    </dgm:pt>
    <dgm:pt modelId="{70D161FE-B5A8-4132-B34D-C421F1C7C084}" type="pres">
      <dgm:prSet presAssocID="{0D017395-BEBA-45B4-A42B-6A249E7029B6}" presName="childShp" presStyleLbl="bgAccFollowNode1" presStyleIdx="0" presStyleCnt="2">
        <dgm:presLayoutVars>
          <dgm:bulletEnabled val="1"/>
        </dgm:presLayoutVars>
      </dgm:prSet>
      <dgm:spPr/>
    </dgm:pt>
    <dgm:pt modelId="{BA1F63F2-1587-4A68-8A6C-E82A69024CB1}" type="pres">
      <dgm:prSet presAssocID="{C1BB4214-B4EA-4C8D-A405-5BA302E7B179}" presName="spacing" presStyleCnt="0"/>
      <dgm:spPr/>
    </dgm:pt>
    <dgm:pt modelId="{F0CAC77E-9FED-4209-9EC2-CBD8012FC621}" type="pres">
      <dgm:prSet presAssocID="{1F84B9F0-64D0-454C-8CA2-597B93280995}" presName="linNode" presStyleCnt="0"/>
      <dgm:spPr/>
    </dgm:pt>
    <dgm:pt modelId="{BDC6AFDF-5F7E-434F-B9F9-8DA181AF066C}" type="pres">
      <dgm:prSet presAssocID="{1F84B9F0-64D0-454C-8CA2-597B93280995}" presName="parentShp" presStyleLbl="node1" presStyleIdx="1" presStyleCnt="2">
        <dgm:presLayoutVars>
          <dgm:bulletEnabled val="1"/>
        </dgm:presLayoutVars>
      </dgm:prSet>
      <dgm:spPr/>
    </dgm:pt>
    <dgm:pt modelId="{6ADC4327-BB24-4034-AD39-0B809D5CE0F9}" type="pres">
      <dgm:prSet presAssocID="{1F84B9F0-64D0-454C-8CA2-597B93280995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1B45950E-E6BD-4121-82B2-5765426EF6DC}" type="presOf" srcId="{0F853A64-C5D7-4E30-93A7-9ED105402D10}" destId="{6ADC4327-BB24-4034-AD39-0B809D5CE0F9}" srcOrd="0" destOrd="1" presId="urn:microsoft.com/office/officeart/2005/8/layout/vList6"/>
    <dgm:cxn modelId="{0548C32A-084C-41C4-83BE-515F94CDFF0D}" srcId="{2AA86D65-A9E2-4B52-B65D-F63E1ED58921}" destId="{0D017395-BEBA-45B4-A42B-6A249E7029B6}" srcOrd="0" destOrd="0" parTransId="{801536F6-99BF-45A4-B4DC-993C37D6BCED}" sibTransId="{C1BB4214-B4EA-4C8D-A405-5BA302E7B179}"/>
    <dgm:cxn modelId="{FE05052F-0CC3-4CC9-8B12-D785E1FB91EB}" type="presOf" srcId="{DD494783-30F9-4429-A8FE-FD4404C11C0F}" destId="{6ADC4327-BB24-4034-AD39-0B809D5CE0F9}" srcOrd="0" destOrd="0" presId="urn:microsoft.com/office/officeart/2005/8/layout/vList6"/>
    <dgm:cxn modelId="{CAF20739-6685-446F-A218-C4C462FD74D3}" type="presOf" srcId="{B9DCC3B4-888D-491D-879C-0B5CD42B613E}" destId="{70D161FE-B5A8-4132-B34D-C421F1C7C084}" srcOrd="0" destOrd="1" presId="urn:microsoft.com/office/officeart/2005/8/layout/vList6"/>
    <dgm:cxn modelId="{43968F42-69A5-4D80-938E-A0CF6AB5EF05}" srcId="{1F84B9F0-64D0-454C-8CA2-597B93280995}" destId="{4CA5A4D5-B711-4ED5-871D-8A1A7BF351B6}" srcOrd="2" destOrd="0" parTransId="{18913C37-7815-4335-ABF1-56322A8AA6B6}" sibTransId="{DF671B69-2D6C-413C-BB68-F1E191F971EC}"/>
    <dgm:cxn modelId="{5FCF046D-A16E-49B4-A811-DC1C6A994391}" type="presOf" srcId="{A3005FD2-3A73-45BC-A0C7-2837E59E2A54}" destId="{70D161FE-B5A8-4132-B34D-C421F1C7C084}" srcOrd="0" destOrd="2" presId="urn:microsoft.com/office/officeart/2005/8/layout/vList6"/>
    <dgm:cxn modelId="{87C0B76D-EA03-4AC9-87C7-501ACA95B802}" type="presOf" srcId="{568A5142-42FD-4E16-8929-E842CE04CEAC}" destId="{70D161FE-B5A8-4132-B34D-C421F1C7C084}" srcOrd="0" destOrd="3" presId="urn:microsoft.com/office/officeart/2005/8/layout/vList6"/>
    <dgm:cxn modelId="{D7B4D579-4201-4846-A462-6B27C8C8C382}" type="presOf" srcId="{2AA86D65-A9E2-4B52-B65D-F63E1ED58921}" destId="{31182904-DC43-43FB-B131-9E8986D2E337}" srcOrd="0" destOrd="0" presId="urn:microsoft.com/office/officeart/2005/8/layout/vList6"/>
    <dgm:cxn modelId="{90408D7D-BD96-4352-B4AF-F511CA0C837C}" srcId="{2AA86D65-A9E2-4B52-B65D-F63E1ED58921}" destId="{1F84B9F0-64D0-454C-8CA2-597B93280995}" srcOrd="1" destOrd="0" parTransId="{6BA818E4-421F-4E1E-A0F6-E333484F4A4D}" sibTransId="{05AE6D57-552D-402D-9431-2C77DD1CE3A4}"/>
    <dgm:cxn modelId="{07736C98-81E5-4DBC-8A26-75B37FEEE182}" srcId="{0D017395-BEBA-45B4-A42B-6A249E7029B6}" destId="{568A5142-42FD-4E16-8929-E842CE04CEAC}" srcOrd="3" destOrd="0" parTransId="{BCB1AE7C-401B-4246-AF11-28FDB6D443B7}" sibTransId="{A404EA13-5851-4532-A856-6775F9F82E08}"/>
    <dgm:cxn modelId="{010A5299-B151-4212-A67D-9DA1FA1DF3D9}" srcId="{0D017395-BEBA-45B4-A42B-6A249E7029B6}" destId="{020A92E6-74BF-4BDC-87D4-999B7E9D22B3}" srcOrd="0" destOrd="0" parTransId="{02FCAECA-4B46-4DA1-8E42-FFDEAC6CDFBC}" sibTransId="{4E0FCA92-1DF9-4B69-8397-195E35A4D9E1}"/>
    <dgm:cxn modelId="{CF143BA2-B636-4F89-925F-F31A46D51DB7}" type="presOf" srcId="{1F84B9F0-64D0-454C-8CA2-597B93280995}" destId="{BDC6AFDF-5F7E-434F-B9F9-8DA181AF066C}" srcOrd="0" destOrd="0" presId="urn:microsoft.com/office/officeart/2005/8/layout/vList6"/>
    <dgm:cxn modelId="{BFDF79B5-A3EA-4BB1-96B3-04229AFF98B3}" srcId="{0D017395-BEBA-45B4-A42B-6A249E7029B6}" destId="{B9DCC3B4-888D-491D-879C-0B5CD42B613E}" srcOrd="1" destOrd="0" parTransId="{97A63127-B336-4882-900F-69D96DEF9E9A}" sibTransId="{5B24AB75-EF33-419D-8211-D5FCF0FBE33C}"/>
    <dgm:cxn modelId="{E31FA9B8-3DA7-4057-930A-C9DC268D279C}" type="presOf" srcId="{4CA5A4D5-B711-4ED5-871D-8A1A7BF351B6}" destId="{6ADC4327-BB24-4034-AD39-0B809D5CE0F9}" srcOrd="0" destOrd="2" presId="urn:microsoft.com/office/officeart/2005/8/layout/vList6"/>
    <dgm:cxn modelId="{B64258D2-649E-47BD-9C52-CA7D803F2D3D}" type="presOf" srcId="{0D017395-BEBA-45B4-A42B-6A249E7029B6}" destId="{05E9A186-A3A6-48E1-80B1-B3B745F8525D}" srcOrd="0" destOrd="0" presId="urn:microsoft.com/office/officeart/2005/8/layout/vList6"/>
    <dgm:cxn modelId="{B5C8D9D8-3A7B-4125-BBD3-6CF28B027856}" type="presOf" srcId="{020A92E6-74BF-4BDC-87D4-999B7E9D22B3}" destId="{70D161FE-B5A8-4132-B34D-C421F1C7C084}" srcOrd="0" destOrd="0" presId="urn:microsoft.com/office/officeart/2005/8/layout/vList6"/>
    <dgm:cxn modelId="{13F3E3E0-D9D0-42CD-B2F5-81341602BA31}" srcId="{1F84B9F0-64D0-454C-8CA2-597B93280995}" destId="{0F853A64-C5D7-4E30-93A7-9ED105402D10}" srcOrd="1" destOrd="0" parTransId="{FF09249D-1F13-4B94-9092-3345F08E81DD}" sibTransId="{DE925ACC-CBD6-4173-A60E-5B59CD5AD6F8}"/>
    <dgm:cxn modelId="{3876B6E7-D5C1-4B73-A43D-8ED8E2013AD8}" srcId="{1F84B9F0-64D0-454C-8CA2-597B93280995}" destId="{DD494783-30F9-4429-A8FE-FD4404C11C0F}" srcOrd="0" destOrd="0" parTransId="{792973F9-38DF-4D0E-90B5-6ADF2F846AC5}" sibTransId="{6CB11694-FDDE-41B9-A7E9-649033D307BE}"/>
    <dgm:cxn modelId="{90133CEA-5BB9-4CA0-A5B3-5907F240854B}" srcId="{1F84B9F0-64D0-454C-8CA2-597B93280995}" destId="{C49AA0CF-EAF1-400C-83B9-AB867184F068}" srcOrd="3" destOrd="0" parTransId="{4C5F9C2B-A710-46FB-9AF6-DDE319BBACD2}" sibTransId="{965BD91B-98B3-4942-8029-A55E54C26FE7}"/>
    <dgm:cxn modelId="{753386ED-A540-4702-8AE3-8456E023819C}" srcId="{0D017395-BEBA-45B4-A42B-6A249E7029B6}" destId="{A3005FD2-3A73-45BC-A0C7-2837E59E2A54}" srcOrd="2" destOrd="0" parTransId="{748E31F9-314D-4F60-9423-C304DC44300F}" sibTransId="{F0CA7118-82B3-4E3B-ADC5-7FA7D257EE55}"/>
    <dgm:cxn modelId="{F7F744EE-6DD0-48E6-849C-C90F82F016A5}" type="presOf" srcId="{C49AA0CF-EAF1-400C-83B9-AB867184F068}" destId="{6ADC4327-BB24-4034-AD39-0B809D5CE0F9}" srcOrd="0" destOrd="3" presId="urn:microsoft.com/office/officeart/2005/8/layout/vList6"/>
    <dgm:cxn modelId="{938F333C-2189-4A60-A9E1-0BF7B705088D}" type="presParOf" srcId="{31182904-DC43-43FB-B131-9E8986D2E337}" destId="{51C59B1B-B227-45D5-AC99-4AC0D2CD8111}" srcOrd="0" destOrd="0" presId="urn:microsoft.com/office/officeart/2005/8/layout/vList6"/>
    <dgm:cxn modelId="{213A150A-30EF-44FF-A959-05D3F7FABD29}" type="presParOf" srcId="{51C59B1B-B227-45D5-AC99-4AC0D2CD8111}" destId="{05E9A186-A3A6-48E1-80B1-B3B745F8525D}" srcOrd="0" destOrd="0" presId="urn:microsoft.com/office/officeart/2005/8/layout/vList6"/>
    <dgm:cxn modelId="{66304DE0-416A-4258-B992-E3FEEF63CAEF}" type="presParOf" srcId="{51C59B1B-B227-45D5-AC99-4AC0D2CD8111}" destId="{70D161FE-B5A8-4132-B34D-C421F1C7C084}" srcOrd="1" destOrd="0" presId="urn:microsoft.com/office/officeart/2005/8/layout/vList6"/>
    <dgm:cxn modelId="{54AD5DBF-BC20-44A4-88C3-8EDC6A55BEA1}" type="presParOf" srcId="{31182904-DC43-43FB-B131-9E8986D2E337}" destId="{BA1F63F2-1587-4A68-8A6C-E82A69024CB1}" srcOrd="1" destOrd="0" presId="urn:microsoft.com/office/officeart/2005/8/layout/vList6"/>
    <dgm:cxn modelId="{F1F2589D-8DB1-459F-9CB7-C167A24DE245}" type="presParOf" srcId="{31182904-DC43-43FB-B131-9E8986D2E337}" destId="{F0CAC77E-9FED-4209-9EC2-CBD8012FC621}" srcOrd="2" destOrd="0" presId="urn:microsoft.com/office/officeart/2005/8/layout/vList6"/>
    <dgm:cxn modelId="{ED6E1CD6-5212-4816-AC6D-37A15115CF56}" type="presParOf" srcId="{F0CAC77E-9FED-4209-9EC2-CBD8012FC621}" destId="{BDC6AFDF-5F7E-434F-B9F9-8DA181AF066C}" srcOrd="0" destOrd="0" presId="urn:microsoft.com/office/officeart/2005/8/layout/vList6"/>
    <dgm:cxn modelId="{A992CABF-C599-4E7B-9FFD-7555E7EC3358}" type="presParOf" srcId="{F0CAC77E-9FED-4209-9EC2-CBD8012FC621}" destId="{6ADC4327-BB24-4034-AD39-0B809D5CE0F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19CBC-2525-426A-BEC1-FD0B403F4254}">
      <dsp:nvSpPr>
        <dsp:cNvPr id="0" name=""/>
        <dsp:cNvSpPr/>
      </dsp:nvSpPr>
      <dsp:spPr>
        <a:xfrm>
          <a:off x="2990547" y="2415233"/>
          <a:ext cx="3670877" cy="20275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Sistem</a:t>
          </a:r>
          <a:r>
            <a:rPr lang="en-US" sz="2300" kern="1200" dirty="0"/>
            <a:t> </a:t>
          </a:r>
          <a:r>
            <a:rPr lang="en-US" sz="2300" kern="1200" dirty="0" err="1"/>
            <a:t>Kinerja</a:t>
          </a:r>
          <a:r>
            <a:rPr lang="en-US" sz="2300" kern="1200" dirty="0"/>
            <a:t> </a:t>
          </a:r>
          <a:r>
            <a:rPr lang="en-US" sz="2300" kern="1200" dirty="0" err="1"/>
            <a:t>Dosen</a:t>
          </a:r>
          <a:endParaRPr lang="en-US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70C0"/>
              </a:solidFill>
            </a:rPr>
            <a:t>bkd.uin-suka.ac.id</a:t>
          </a:r>
          <a:endParaRPr lang="en-ID" sz="1800" kern="1200" dirty="0">
            <a:solidFill>
              <a:srgbClr val="0070C0"/>
            </a:solidFill>
          </a:endParaRPr>
        </a:p>
      </dsp:txBody>
      <dsp:txXfrm>
        <a:off x="3089525" y="2514211"/>
        <a:ext cx="3472921" cy="1829626"/>
      </dsp:txXfrm>
    </dsp:sp>
    <dsp:sp modelId="{89FE969A-A59C-479C-9EBC-C989AA7F7B3A}">
      <dsp:nvSpPr>
        <dsp:cNvPr id="0" name=""/>
        <dsp:cNvSpPr/>
      </dsp:nvSpPr>
      <dsp:spPr>
        <a:xfrm rot="16200000">
          <a:off x="4479405" y="2068652"/>
          <a:ext cx="6931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316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8EDAA-39F0-4930-AD2B-4208EC4000B6}">
      <dsp:nvSpPr>
        <dsp:cNvPr id="0" name=""/>
        <dsp:cNvSpPr/>
      </dsp:nvSpPr>
      <dsp:spPr>
        <a:xfrm>
          <a:off x="3131913" y="363592"/>
          <a:ext cx="3388145" cy="13584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Sistem</a:t>
          </a:r>
          <a:r>
            <a:rPr lang="en-US" sz="2300" kern="1200" dirty="0"/>
            <a:t> </a:t>
          </a:r>
          <a:r>
            <a:rPr lang="en-US" sz="2300" kern="1200" dirty="0" err="1"/>
            <a:t>Informasi</a:t>
          </a:r>
          <a:r>
            <a:rPr lang="en-US" sz="2300" kern="1200" dirty="0"/>
            <a:t> </a:t>
          </a:r>
          <a:r>
            <a:rPr lang="en-US" sz="2300" kern="1200" dirty="0" err="1"/>
            <a:t>Akademik</a:t>
          </a:r>
          <a:endParaRPr lang="en-US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>
              <a:solidFill>
                <a:srgbClr val="0070C0"/>
              </a:solidFill>
            </a:rPr>
            <a:t>akademik.uin-suka.ac.id</a:t>
          </a:r>
        </a:p>
      </dsp:txBody>
      <dsp:txXfrm>
        <a:off x="3198229" y="429908"/>
        <a:ext cx="3255513" cy="1225848"/>
      </dsp:txXfrm>
    </dsp:sp>
    <dsp:sp modelId="{08665C1D-7E03-4621-BB28-714AB865071F}">
      <dsp:nvSpPr>
        <dsp:cNvPr id="0" name=""/>
        <dsp:cNvSpPr/>
      </dsp:nvSpPr>
      <dsp:spPr>
        <a:xfrm rot="2417069">
          <a:off x="5913180" y="4739676"/>
          <a:ext cx="9182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8242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FA143-762A-4E22-8859-ADE569E4F75E}">
      <dsp:nvSpPr>
        <dsp:cNvPr id="0" name=""/>
        <dsp:cNvSpPr/>
      </dsp:nvSpPr>
      <dsp:spPr>
        <a:xfrm>
          <a:off x="6089370" y="5036536"/>
          <a:ext cx="2869083" cy="135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Sistem</a:t>
          </a:r>
          <a:r>
            <a:rPr lang="en-US" sz="2600" kern="1200" dirty="0"/>
            <a:t> Surat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70C0"/>
              </a:solidFill>
            </a:rPr>
            <a:t>surat.uin-suka.ac.id</a:t>
          </a:r>
          <a:endParaRPr lang="en-ID" sz="1800" kern="1200" dirty="0">
            <a:solidFill>
              <a:srgbClr val="0070C0"/>
            </a:solidFill>
          </a:endParaRPr>
        </a:p>
      </dsp:txBody>
      <dsp:txXfrm>
        <a:off x="6155686" y="5102852"/>
        <a:ext cx="2736451" cy="1225848"/>
      </dsp:txXfrm>
    </dsp:sp>
    <dsp:sp modelId="{F9CDF806-B7C4-4A8B-B81C-FE6DC8B59856}">
      <dsp:nvSpPr>
        <dsp:cNvPr id="0" name=""/>
        <dsp:cNvSpPr/>
      </dsp:nvSpPr>
      <dsp:spPr>
        <a:xfrm rot="8382931">
          <a:off x="2820548" y="4739676"/>
          <a:ext cx="9182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8242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32AFA-6551-4B83-91A5-6F63941A706D}">
      <dsp:nvSpPr>
        <dsp:cNvPr id="0" name=""/>
        <dsp:cNvSpPr/>
      </dsp:nvSpPr>
      <dsp:spPr>
        <a:xfrm>
          <a:off x="525685" y="5036536"/>
          <a:ext cx="3204750" cy="13584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Sistem</a:t>
          </a:r>
          <a:r>
            <a:rPr lang="en-US" sz="2300" kern="1200" dirty="0"/>
            <a:t> </a:t>
          </a:r>
          <a:r>
            <a:rPr lang="en-US" sz="2300" kern="1200" dirty="0" err="1"/>
            <a:t>Pegawai</a:t>
          </a:r>
          <a:endParaRPr lang="en-US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70C0"/>
              </a:solidFill>
            </a:rPr>
            <a:t>pegawai.uin-suka.ac.id</a:t>
          </a:r>
          <a:endParaRPr lang="en-ID" sz="1800" kern="1200" dirty="0">
            <a:solidFill>
              <a:srgbClr val="0070C0"/>
            </a:solidFill>
          </a:endParaRPr>
        </a:p>
      </dsp:txBody>
      <dsp:txXfrm>
        <a:off x="592001" y="5102852"/>
        <a:ext cx="3072118" cy="1225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828AA-700E-46C0-9351-F1A83FFF7E71}">
      <dsp:nvSpPr>
        <dsp:cNvPr id="0" name=""/>
        <dsp:cNvSpPr/>
      </dsp:nvSpPr>
      <dsp:spPr>
        <a:xfrm>
          <a:off x="4621" y="1569532"/>
          <a:ext cx="2020453" cy="12122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Operator </a:t>
          </a:r>
          <a:r>
            <a:rPr lang="en-US" sz="2000" kern="1200" dirty="0" err="1"/>
            <a:t>Sistem</a:t>
          </a:r>
          <a:r>
            <a:rPr lang="en-US" sz="2000" kern="1200" dirty="0"/>
            <a:t> Surat</a:t>
          </a:r>
          <a:endParaRPr lang="en-ID" sz="2000" kern="1200" dirty="0"/>
        </a:p>
      </dsp:txBody>
      <dsp:txXfrm>
        <a:off x="40127" y="1605038"/>
        <a:ext cx="1949441" cy="1141260"/>
      </dsp:txXfrm>
    </dsp:sp>
    <dsp:sp modelId="{CF228BC5-507D-447E-8655-BED0B6CDFD87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600" kern="1200"/>
        </a:p>
      </dsp:txBody>
      <dsp:txXfrm>
        <a:off x="2227119" y="2025346"/>
        <a:ext cx="299835" cy="300644"/>
      </dsp:txXfrm>
    </dsp:sp>
    <dsp:sp modelId="{C18A03A1-F239-4B8D-BD2F-767DD86ED7EF}">
      <dsp:nvSpPr>
        <dsp:cNvPr id="0" name=""/>
        <dsp:cNvSpPr/>
      </dsp:nvSpPr>
      <dsp:spPr>
        <a:xfrm>
          <a:off x="2833255" y="1569532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Assesor</a:t>
          </a:r>
          <a:r>
            <a:rPr lang="en-US" sz="2000" kern="1200" dirty="0"/>
            <a:t> </a:t>
          </a:r>
          <a:r>
            <a:rPr lang="en-US" sz="2000" kern="1200" dirty="0" err="1"/>
            <a:t>Sertifikasi</a:t>
          </a:r>
          <a:r>
            <a:rPr lang="en-US" sz="2000" kern="1200" dirty="0"/>
            <a:t> </a:t>
          </a:r>
          <a:r>
            <a:rPr lang="en-US" sz="2000" kern="1200" dirty="0" err="1"/>
            <a:t>Dosen</a:t>
          </a:r>
          <a:r>
            <a:rPr lang="en-US" sz="2000" kern="1200" dirty="0"/>
            <a:t> dan </a:t>
          </a:r>
          <a:r>
            <a:rPr lang="en-US" sz="2000" kern="1200" dirty="0" err="1"/>
            <a:t>Remunerasi</a:t>
          </a:r>
          <a:endParaRPr lang="en-ID" sz="2000" kern="1200" dirty="0"/>
        </a:p>
      </dsp:txBody>
      <dsp:txXfrm>
        <a:off x="2868761" y="1605038"/>
        <a:ext cx="1949441" cy="1141260"/>
      </dsp:txXfrm>
    </dsp:sp>
    <dsp:sp modelId="{F0494434-7403-429B-815A-0EA460DC86A9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600" kern="1200"/>
        </a:p>
      </dsp:txBody>
      <dsp:txXfrm>
        <a:off x="5055754" y="2025346"/>
        <a:ext cx="299835" cy="300644"/>
      </dsp:txXfrm>
    </dsp:sp>
    <dsp:sp modelId="{069A4DF7-F7D0-409B-85D6-D5B0F48AF91D}">
      <dsp:nvSpPr>
        <dsp:cNvPr id="0" name=""/>
        <dsp:cNvSpPr/>
      </dsp:nvSpPr>
      <dsp:spPr>
        <a:xfrm>
          <a:off x="5661890" y="1569532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Seluruh</a:t>
          </a:r>
          <a:r>
            <a:rPr lang="en-US" sz="2000" kern="1200" dirty="0"/>
            <a:t> </a:t>
          </a:r>
          <a:r>
            <a:rPr lang="en-US" sz="2000" kern="1200" dirty="0" err="1"/>
            <a:t>Dosen</a:t>
          </a:r>
          <a:endParaRPr lang="en-ID" sz="2000" kern="1200" dirty="0"/>
        </a:p>
      </dsp:txBody>
      <dsp:txXfrm>
        <a:off x="5697396" y="1605038"/>
        <a:ext cx="1949441" cy="1141260"/>
      </dsp:txXfrm>
    </dsp:sp>
    <dsp:sp modelId="{06D705CA-C103-4C49-8DB5-C56798541C0A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600" kern="1200"/>
        </a:p>
      </dsp:txBody>
      <dsp:txXfrm>
        <a:off x="7884389" y="2025346"/>
        <a:ext cx="299835" cy="300644"/>
      </dsp:txXfrm>
    </dsp:sp>
    <dsp:sp modelId="{D3EA3CC9-31F1-4FC6-9104-FCB32B6AB366}">
      <dsp:nvSpPr>
        <dsp:cNvPr id="0" name=""/>
        <dsp:cNvSpPr/>
      </dsp:nvSpPr>
      <dsp:spPr>
        <a:xfrm>
          <a:off x="8490525" y="1569532"/>
          <a:ext cx="2020453" cy="12122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Dosen</a:t>
          </a:r>
          <a:r>
            <a:rPr lang="en-US" sz="2000" kern="1200" dirty="0"/>
            <a:t> per </a:t>
          </a:r>
          <a:r>
            <a:rPr lang="en-US" sz="2000" kern="1200" dirty="0" err="1"/>
            <a:t>Fakultas</a:t>
          </a:r>
          <a:r>
            <a:rPr lang="en-US" sz="2000" kern="1200" dirty="0"/>
            <a:t> </a:t>
          </a:r>
          <a:endParaRPr lang="en-ID" sz="2000" kern="1200" dirty="0"/>
        </a:p>
      </dsp:txBody>
      <dsp:txXfrm>
        <a:off x="8526031" y="1605038"/>
        <a:ext cx="1949441" cy="1141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0291A-7458-40ED-A766-F947D841D29D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61958-983D-47C1-81E3-AB340EE10CEF}">
      <dsp:nvSpPr>
        <dsp:cNvPr id="0" name=""/>
        <dsp:cNvSpPr/>
      </dsp:nvSpPr>
      <dsp:spPr>
        <a:xfrm>
          <a:off x="350606" y="229141"/>
          <a:ext cx="8253277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Mengajar</a:t>
          </a:r>
          <a:r>
            <a:rPr lang="en-US" sz="2400" kern="1200" dirty="0"/>
            <a:t> </a:t>
          </a:r>
          <a:r>
            <a:rPr lang="en-US" sz="2400" kern="1200" dirty="0" err="1"/>
            <a:t>Perkuliahan</a:t>
          </a:r>
          <a:endParaRPr lang="en-ID" sz="2400" kern="1200" dirty="0"/>
        </a:p>
      </dsp:txBody>
      <dsp:txXfrm>
        <a:off x="350606" y="229141"/>
        <a:ext cx="8253277" cy="458108"/>
      </dsp:txXfrm>
    </dsp:sp>
    <dsp:sp modelId="{F3EA5DF2-C367-4E92-A106-C3ECE5F03614}">
      <dsp:nvSpPr>
        <dsp:cNvPr id="0" name=""/>
        <dsp:cNvSpPr/>
      </dsp:nvSpPr>
      <dsp:spPr>
        <a:xfrm>
          <a:off x="64288" y="171877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EEFB8-180F-4DD5-85D9-6AF20F8CF0CD}">
      <dsp:nvSpPr>
        <dsp:cNvPr id="0" name=""/>
        <dsp:cNvSpPr/>
      </dsp:nvSpPr>
      <dsp:spPr>
        <a:xfrm>
          <a:off x="727432" y="916217"/>
          <a:ext cx="7876451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Membimbing</a:t>
          </a:r>
          <a:r>
            <a:rPr lang="en-US" sz="2400" kern="1200" dirty="0"/>
            <a:t> </a:t>
          </a:r>
          <a:r>
            <a:rPr lang="en-US" sz="2400" kern="1200" dirty="0" err="1"/>
            <a:t>Tugas</a:t>
          </a:r>
          <a:r>
            <a:rPr lang="en-US" sz="2400" kern="1200" dirty="0"/>
            <a:t> </a:t>
          </a:r>
          <a:r>
            <a:rPr lang="en-US" sz="2400" kern="1200" dirty="0" err="1"/>
            <a:t>Akhir</a:t>
          </a:r>
          <a:r>
            <a:rPr lang="en-US" sz="2400" kern="1200" dirty="0"/>
            <a:t> dan </a:t>
          </a:r>
          <a:r>
            <a:rPr lang="en-US" sz="2400" kern="1200" dirty="0" err="1"/>
            <a:t>Tesis</a:t>
          </a:r>
          <a:r>
            <a:rPr lang="en-US" sz="2400" kern="1200" dirty="0"/>
            <a:t>– S1 dan S2</a:t>
          </a:r>
          <a:endParaRPr lang="en-ID" sz="2400" kern="1200" dirty="0"/>
        </a:p>
      </dsp:txBody>
      <dsp:txXfrm>
        <a:off x="727432" y="916217"/>
        <a:ext cx="7876451" cy="458108"/>
      </dsp:txXfrm>
    </dsp:sp>
    <dsp:sp modelId="{CE08091B-A9E0-45FA-9125-05E78981A974}">
      <dsp:nvSpPr>
        <dsp:cNvPr id="0" name=""/>
        <dsp:cNvSpPr/>
      </dsp:nvSpPr>
      <dsp:spPr>
        <a:xfrm>
          <a:off x="441114" y="858954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17BB54-14A0-4F70-9516-B01E613CE262}">
      <dsp:nvSpPr>
        <dsp:cNvPr id="0" name=""/>
        <dsp:cNvSpPr/>
      </dsp:nvSpPr>
      <dsp:spPr>
        <a:xfrm>
          <a:off x="899745" y="1603293"/>
          <a:ext cx="7704138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Menguji</a:t>
          </a:r>
          <a:r>
            <a:rPr lang="en-US" sz="2400" kern="1200" dirty="0"/>
            <a:t> </a:t>
          </a:r>
          <a:r>
            <a:rPr lang="en-US" sz="2400" kern="1200" dirty="0" err="1"/>
            <a:t>Tugas</a:t>
          </a:r>
          <a:r>
            <a:rPr lang="en-US" sz="2400" kern="1200" dirty="0"/>
            <a:t> </a:t>
          </a:r>
          <a:r>
            <a:rPr lang="en-US" sz="2400" kern="1200" dirty="0" err="1"/>
            <a:t>Akhir</a:t>
          </a:r>
          <a:r>
            <a:rPr lang="en-US" sz="2400" kern="1200" dirty="0"/>
            <a:t> dan </a:t>
          </a:r>
          <a:r>
            <a:rPr lang="en-US" sz="2400" kern="1200" dirty="0" err="1"/>
            <a:t>Tesis</a:t>
          </a:r>
          <a:r>
            <a:rPr lang="en-US" sz="2400" kern="1200" dirty="0"/>
            <a:t> – S1 dan S2</a:t>
          </a:r>
          <a:endParaRPr lang="en-ID" sz="2400" kern="1200" dirty="0"/>
        </a:p>
      </dsp:txBody>
      <dsp:txXfrm>
        <a:off x="899745" y="1603293"/>
        <a:ext cx="7704138" cy="458108"/>
      </dsp:txXfrm>
    </dsp:sp>
    <dsp:sp modelId="{33ADF204-6D88-4CB7-8818-503558A8F72C}">
      <dsp:nvSpPr>
        <dsp:cNvPr id="0" name=""/>
        <dsp:cNvSpPr/>
      </dsp:nvSpPr>
      <dsp:spPr>
        <a:xfrm>
          <a:off x="613427" y="1546030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B7A197-7F25-4149-BAC4-30DABACEA3C3}">
      <dsp:nvSpPr>
        <dsp:cNvPr id="0" name=""/>
        <dsp:cNvSpPr/>
      </dsp:nvSpPr>
      <dsp:spPr>
        <a:xfrm>
          <a:off x="899745" y="2289935"/>
          <a:ext cx="7704138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Dosen</a:t>
          </a:r>
          <a:r>
            <a:rPr lang="en-US" sz="2400" kern="1200" dirty="0"/>
            <a:t> </a:t>
          </a:r>
          <a:r>
            <a:rPr lang="en-US" sz="2400" kern="1200" dirty="0" err="1"/>
            <a:t>Pembimbing</a:t>
          </a:r>
          <a:r>
            <a:rPr lang="en-US" sz="2400" kern="1200" dirty="0"/>
            <a:t> </a:t>
          </a:r>
          <a:r>
            <a:rPr lang="en-US" sz="2400" kern="1200" dirty="0" err="1"/>
            <a:t>Akademik</a:t>
          </a:r>
          <a:endParaRPr lang="en-ID" sz="2400" kern="1200" dirty="0"/>
        </a:p>
      </dsp:txBody>
      <dsp:txXfrm>
        <a:off x="899745" y="2289935"/>
        <a:ext cx="7704138" cy="458108"/>
      </dsp:txXfrm>
    </dsp:sp>
    <dsp:sp modelId="{CFFF5186-FFE6-49FF-A87F-500D0EA84EB6}">
      <dsp:nvSpPr>
        <dsp:cNvPr id="0" name=""/>
        <dsp:cNvSpPr/>
      </dsp:nvSpPr>
      <dsp:spPr>
        <a:xfrm>
          <a:off x="613427" y="2232671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BF138-61E6-4586-B7A7-4FABF4745FF4}">
      <dsp:nvSpPr>
        <dsp:cNvPr id="0" name=""/>
        <dsp:cNvSpPr/>
      </dsp:nvSpPr>
      <dsp:spPr>
        <a:xfrm>
          <a:off x="727432" y="2977011"/>
          <a:ext cx="7876451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Pimpinan</a:t>
          </a:r>
          <a:r>
            <a:rPr lang="en-US" sz="2400" kern="1200" dirty="0"/>
            <a:t> </a:t>
          </a:r>
          <a:r>
            <a:rPr lang="en-US" sz="2400" kern="1200" dirty="0" err="1"/>
            <a:t>Perguruan</a:t>
          </a:r>
          <a:r>
            <a:rPr lang="en-US" sz="2400" kern="1200" dirty="0"/>
            <a:t> Tinggi (Status DT)</a:t>
          </a:r>
          <a:endParaRPr lang="en-ID" sz="2400" kern="1200" dirty="0"/>
        </a:p>
      </dsp:txBody>
      <dsp:txXfrm>
        <a:off x="727432" y="2977011"/>
        <a:ext cx="7876451" cy="458108"/>
      </dsp:txXfrm>
    </dsp:sp>
    <dsp:sp modelId="{1F3B8310-A8E9-47D5-9597-EC61D0060C5B}">
      <dsp:nvSpPr>
        <dsp:cNvPr id="0" name=""/>
        <dsp:cNvSpPr/>
      </dsp:nvSpPr>
      <dsp:spPr>
        <a:xfrm>
          <a:off x="441114" y="2919747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18EC3-7952-43E9-9B57-4DABF06E87C5}">
      <dsp:nvSpPr>
        <dsp:cNvPr id="0" name=""/>
        <dsp:cNvSpPr/>
      </dsp:nvSpPr>
      <dsp:spPr>
        <a:xfrm>
          <a:off x="350606" y="3664087"/>
          <a:ext cx="8253277" cy="458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Assesor</a:t>
          </a:r>
          <a:r>
            <a:rPr lang="en-US" sz="2400" kern="1200" dirty="0"/>
            <a:t> </a:t>
          </a:r>
          <a:r>
            <a:rPr lang="en-US" sz="2400" kern="1200" dirty="0" err="1"/>
            <a:t>Sertifikasi</a:t>
          </a:r>
          <a:r>
            <a:rPr lang="en-US" sz="2400" kern="1200" dirty="0"/>
            <a:t> </a:t>
          </a:r>
          <a:r>
            <a:rPr lang="en-US" sz="2400" kern="1200" dirty="0" err="1"/>
            <a:t>Dosen</a:t>
          </a:r>
          <a:endParaRPr lang="en-ID" sz="2400" kern="1200" dirty="0"/>
        </a:p>
      </dsp:txBody>
      <dsp:txXfrm>
        <a:off x="350606" y="3664087"/>
        <a:ext cx="8253277" cy="458108"/>
      </dsp:txXfrm>
    </dsp:sp>
    <dsp:sp modelId="{27C3E18D-774C-43DB-AB17-9457D74B96EB}">
      <dsp:nvSpPr>
        <dsp:cNvPr id="0" name=""/>
        <dsp:cNvSpPr/>
      </dsp:nvSpPr>
      <dsp:spPr>
        <a:xfrm>
          <a:off x="64288" y="3606824"/>
          <a:ext cx="572636" cy="5726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1D58E-7F65-4F5E-815F-690D6376AF49}">
      <dsp:nvSpPr>
        <dsp:cNvPr id="0" name=""/>
        <dsp:cNvSpPr/>
      </dsp:nvSpPr>
      <dsp:spPr>
        <a:xfrm>
          <a:off x="3080" y="10390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Masa ‘</a:t>
          </a:r>
          <a:r>
            <a:rPr lang="en-US" sz="2300" kern="1200" dirty="0">
              <a:solidFill>
                <a:srgbClr val="FF0000"/>
              </a:solidFill>
            </a:rPr>
            <a:t>Input Data’</a:t>
          </a:r>
          <a:r>
            <a:rPr lang="en-US" sz="2300" kern="1200" dirty="0"/>
            <a:t> via </a:t>
          </a:r>
          <a:r>
            <a:rPr lang="en-US" sz="2300" kern="1200" dirty="0" err="1"/>
            <a:t>Sistem</a:t>
          </a:r>
          <a:r>
            <a:rPr lang="en-US" sz="2300" kern="1200" dirty="0"/>
            <a:t> Surat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25 Juli-4 </a:t>
          </a:r>
          <a:r>
            <a:rPr lang="en-US" sz="2300" kern="1200" dirty="0" err="1"/>
            <a:t>Agustus</a:t>
          </a:r>
          <a:r>
            <a:rPr lang="en-US" sz="2300" kern="1200" dirty="0"/>
            <a:t> 2019</a:t>
          </a:r>
          <a:endParaRPr lang="en-ID" sz="2300" kern="1200" dirty="0"/>
        </a:p>
      </dsp:txBody>
      <dsp:txXfrm>
        <a:off x="753754" y="1039094"/>
        <a:ext cx="2252022" cy="1501348"/>
      </dsp:txXfrm>
    </dsp:sp>
    <dsp:sp modelId="{D2959F5A-B01C-4555-BAC2-2FD728368D58}">
      <dsp:nvSpPr>
        <dsp:cNvPr id="0" name=""/>
        <dsp:cNvSpPr/>
      </dsp:nvSpPr>
      <dsp:spPr>
        <a:xfrm>
          <a:off x="3381114" y="10390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Masa </a:t>
          </a:r>
          <a:r>
            <a:rPr lang="en-US" sz="2300" kern="1200" dirty="0" err="1">
              <a:solidFill>
                <a:srgbClr val="FF0000"/>
              </a:solidFill>
            </a:rPr>
            <a:t>Klaim</a:t>
          </a:r>
          <a:r>
            <a:rPr lang="en-US" sz="2300" kern="1200" dirty="0">
              <a:solidFill>
                <a:srgbClr val="FF0000"/>
              </a:solidFill>
            </a:rPr>
            <a:t> </a:t>
          </a:r>
          <a:r>
            <a:rPr lang="en-US" sz="2300" kern="1200" dirty="0">
              <a:solidFill>
                <a:schemeClr val="bg1"/>
              </a:solidFill>
            </a:rPr>
            <a:t>Data </a:t>
          </a:r>
          <a:r>
            <a:rPr lang="en-US" sz="2300" kern="1200" dirty="0" err="1">
              <a:solidFill>
                <a:schemeClr val="bg1"/>
              </a:solidFill>
            </a:rPr>
            <a:t>Kinerja</a:t>
          </a:r>
          <a:r>
            <a:rPr lang="en-US" sz="2300" kern="1200" dirty="0">
              <a:solidFill>
                <a:schemeClr val="bg1"/>
              </a:solidFill>
            </a:rPr>
            <a:t>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</a:rPr>
            <a:t>1-4 </a:t>
          </a:r>
          <a:r>
            <a:rPr lang="en-US" sz="2300" kern="1200" dirty="0" err="1">
              <a:solidFill>
                <a:schemeClr val="bg1"/>
              </a:solidFill>
            </a:rPr>
            <a:t>Agustus</a:t>
          </a:r>
          <a:r>
            <a:rPr lang="en-US" sz="2300" kern="1200" dirty="0">
              <a:solidFill>
                <a:schemeClr val="bg1"/>
              </a:solidFill>
            </a:rPr>
            <a:t> 2019</a:t>
          </a:r>
          <a:endParaRPr lang="en-ID" sz="2300" kern="1200" dirty="0">
            <a:solidFill>
              <a:schemeClr val="bg1"/>
            </a:solidFill>
          </a:endParaRPr>
        </a:p>
      </dsp:txBody>
      <dsp:txXfrm>
        <a:off x="4131788" y="1039094"/>
        <a:ext cx="2252022" cy="1501348"/>
      </dsp:txXfrm>
    </dsp:sp>
    <dsp:sp modelId="{C045917B-1E59-455F-94E6-DFCE7A6F7399}">
      <dsp:nvSpPr>
        <dsp:cNvPr id="0" name=""/>
        <dsp:cNvSpPr/>
      </dsp:nvSpPr>
      <dsp:spPr>
        <a:xfrm>
          <a:off x="6759148" y="1039094"/>
          <a:ext cx="3753370" cy="15013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Masa </a:t>
          </a:r>
          <a:r>
            <a:rPr lang="en-US" sz="2300" kern="1200" dirty="0" err="1">
              <a:solidFill>
                <a:srgbClr val="FF0000"/>
              </a:solidFill>
            </a:rPr>
            <a:t>Assesment</a:t>
          </a:r>
          <a:r>
            <a:rPr lang="en-US" sz="2300" kern="1200" dirty="0"/>
            <a:t> oleh </a:t>
          </a:r>
          <a:r>
            <a:rPr lang="en-US" sz="2300" kern="1200" dirty="0" err="1"/>
            <a:t>Assesor</a:t>
          </a:r>
          <a:r>
            <a:rPr lang="en-US" sz="2300" kern="1200" dirty="0"/>
            <a:t> BKD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5-7 </a:t>
          </a:r>
          <a:r>
            <a:rPr lang="en-US" sz="2300" kern="1200" dirty="0" err="1"/>
            <a:t>Agustus</a:t>
          </a:r>
          <a:r>
            <a:rPr lang="en-US" sz="2300" kern="1200" dirty="0"/>
            <a:t> 2019</a:t>
          </a:r>
          <a:endParaRPr lang="en-ID" sz="2300" kern="1200" dirty="0"/>
        </a:p>
      </dsp:txBody>
      <dsp:txXfrm>
        <a:off x="7509822" y="1039094"/>
        <a:ext cx="2252022" cy="15013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161FE-B5A8-4132-B34D-C421F1C7C084}">
      <dsp:nvSpPr>
        <dsp:cNvPr id="0" name=""/>
        <dsp:cNvSpPr/>
      </dsp:nvSpPr>
      <dsp:spPr>
        <a:xfrm>
          <a:off x="1556687" y="294"/>
          <a:ext cx="2335032" cy="11477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Proposal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Pengumpulan</a:t>
          </a:r>
          <a:r>
            <a:rPr lang="en-US" sz="1300" kern="1200" dirty="0"/>
            <a:t> Data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Analisis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Laporan</a:t>
          </a:r>
          <a:r>
            <a:rPr lang="en-US" sz="1300" kern="1200" dirty="0"/>
            <a:t> </a:t>
          </a:r>
          <a:r>
            <a:rPr lang="en-US" sz="1300" kern="1200" dirty="0" err="1"/>
            <a:t>Akhir</a:t>
          </a:r>
          <a:endParaRPr lang="en-ID" sz="1300" kern="1200" dirty="0"/>
        </a:p>
      </dsp:txBody>
      <dsp:txXfrm>
        <a:off x="1556687" y="143757"/>
        <a:ext cx="1904643" cy="860778"/>
      </dsp:txXfrm>
    </dsp:sp>
    <dsp:sp modelId="{05E9A186-A3A6-48E1-80B1-B3B745F8525D}">
      <dsp:nvSpPr>
        <dsp:cNvPr id="0" name=""/>
        <dsp:cNvSpPr/>
      </dsp:nvSpPr>
      <dsp:spPr>
        <a:xfrm>
          <a:off x="0" y="294"/>
          <a:ext cx="1556688" cy="1147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Karya</a:t>
          </a:r>
          <a:r>
            <a:rPr lang="en-US" sz="2000" kern="1200" dirty="0"/>
            <a:t> </a:t>
          </a:r>
          <a:r>
            <a:rPr lang="en-US" sz="2000" kern="1200" dirty="0" err="1"/>
            <a:t>Ilmiah</a:t>
          </a:r>
          <a:r>
            <a:rPr lang="en-US" sz="2000" kern="1200" dirty="0"/>
            <a:t>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terpublikasi</a:t>
          </a:r>
          <a:endParaRPr lang="en-ID" sz="2000" kern="1200" dirty="0"/>
        </a:p>
      </dsp:txBody>
      <dsp:txXfrm>
        <a:off x="56026" y="56320"/>
        <a:ext cx="1444636" cy="1035652"/>
      </dsp:txXfrm>
    </dsp:sp>
    <dsp:sp modelId="{6ADC4327-BB24-4034-AD39-0B809D5CE0F9}">
      <dsp:nvSpPr>
        <dsp:cNvPr id="0" name=""/>
        <dsp:cNvSpPr/>
      </dsp:nvSpPr>
      <dsp:spPr>
        <a:xfrm>
          <a:off x="1556687" y="1262769"/>
          <a:ext cx="2335032" cy="11477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Draft Paper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Review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Revisi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Publish</a:t>
          </a:r>
          <a:endParaRPr lang="en-ID" sz="1300" kern="1200" dirty="0"/>
        </a:p>
      </dsp:txBody>
      <dsp:txXfrm>
        <a:off x="1556687" y="1406232"/>
        <a:ext cx="1904643" cy="860778"/>
      </dsp:txXfrm>
    </dsp:sp>
    <dsp:sp modelId="{BDC6AFDF-5F7E-434F-B9F9-8DA181AF066C}">
      <dsp:nvSpPr>
        <dsp:cNvPr id="0" name=""/>
        <dsp:cNvSpPr/>
      </dsp:nvSpPr>
      <dsp:spPr>
        <a:xfrm>
          <a:off x="0" y="1262769"/>
          <a:ext cx="1556688" cy="1147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Karya</a:t>
          </a:r>
          <a:r>
            <a:rPr lang="en-US" sz="2000" kern="1200" dirty="0"/>
            <a:t> </a:t>
          </a:r>
          <a:r>
            <a:rPr lang="en-US" sz="2000" kern="1200" dirty="0" err="1"/>
            <a:t>Ilmiah</a:t>
          </a:r>
          <a:r>
            <a:rPr lang="en-US" sz="2000" kern="1200" dirty="0"/>
            <a:t> </a:t>
          </a:r>
          <a:r>
            <a:rPr lang="en-US" sz="2000" kern="1200" dirty="0" err="1"/>
            <a:t>terpublikasi</a:t>
          </a:r>
          <a:endParaRPr lang="en-ID" sz="2000" kern="1200" dirty="0"/>
        </a:p>
      </dsp:txBody>
      <dsp:txXfrm>
        <a:off x="56026" y="1318795"/>
        <a:ext cx="1444636" cy="1035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725E-763E-40AF-B776-6D684CFAE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7A708-E507-44F0-B449-C71500FCA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22E7A-AAC1-48A2-8613-429012972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12D1A-CC4F-4D6F-974F-C1D2E300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33997-023C-4DAB-BCAF-1BFFFDCD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720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5DBA8-DD4D-4F6F-88BB-F497E7B0F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F6683-962E-4B35-9501-EBBC3DD8B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35AB4-54B7-42E0-ACC3-F041A40C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FDC9B-13CD-4525-8AAC-8059D1CF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6A9E2-F6C9-47EE-96FA-2DFEACA7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85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8CE3C7-F511-44C2-A601-56B6B2DBA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07F2F-029A-45EA-A288-BA458994B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BDE0C-9D19-4592-9BFD-CD051E39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F9E55-039E-409A-B843-A890197A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61649-A17B-4DC4-9B93-70D604DF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096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AA0D-EFCA-4AE7-95BD-B5D7607C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C0240-EAE8-4A43-AD15-67643924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D971E-782F-4054-8DAE-94BCA3CC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24A04-2893-4436-AF54-E7066AA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540E5-2EC8-468D-8F29-6DAC948C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412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000A-06C2-4144-9FFC-398C60399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E7CB0-D575-4A15-BC5A-5BD14FFD6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16264-D0B3-4721-9D0F-4CCBAAD2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47F29-E36B-455B-9DD8-AD866056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F08D1-2639-4295-A17D-D211F045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791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5DAD-5111-4D23-A84F-5E50F0D77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51A94-81D3-48BE-97F5-3C7DED6F5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60382-9F20-4815-B3E6-BBB5D9E8D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06FE8-BAC8-4EB9-8894-F99C2A84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A4137-B519-4178-90F5-8EB8A0B1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5A89F-AE2C-4B3D-B453-8A9744FD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067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8328B-107E-4B47-BAFD-D6C8D549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178C1-F705-4693-B1DE-87308CAD9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537BE-435A-4885-ADF9-34CE3E446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B42FD-2281-4999-8763-1E0652484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015E8-1CD6-4FD5-855D-8D1734AE6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6E1728-F02C-4DED-8E93-2996252C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E100DE-8E0F-4529-B53F-0AC0AACCE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39092A-3E95-4757-AF13-5836CCB8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405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49C4C-9C60-4AAD-A193-51A96FF4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F3D2D-FBF0-4694-8F62-1222CC39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E4AD7-7F97-4D27-82AC-EB3CC00B9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48E1E-D5C3-4917-9A3C-983926C2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1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1D51-1476-42A1-A38B-2BF41AE9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C338B-A347-4275-B6E2-84D979F7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890E4-4409-4556-8CD1-1166C61D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636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F74D-D5BD-4251-A68E-683287A55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86FB-6DCE-455A-89E1-0AD1AF526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B1F7C-2342-4C20-B6F0-728E29EFC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1B516-7658-4499-8585-EAA3FE7A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A980E-2C82-49D1-8E9E-9242473E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5D632-68F2-40BE-AE6C-B794FE32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126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155CD-F853-485D-8EFB-41824887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DCA39-C73C-4325-8E42-64BAE80A9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4358F-938E-421A-A79A-2B7300661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00BEE-B91E-45D5-AFF7-FA776D6AD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79605-0B59-4851-8E6E-4A290C79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7B933-E476-4720-9B17-F25928FFB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404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AD084A-8B70-4BEF-BCEC-110F1F4B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3247C-292C-4C01-B109-53A5FE6CF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DB7B9-F365-42F0-9426-70AE97E0D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1816-D0AB-4BBD-BFEA-6066265DB7FC}" type="datetimeFigureOut">
              <a:rPr lang="en-ID" smtClean="0"/>
              <a:t>23/07/2019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8EAB2-E1C8-450B-9730-733DD5FAA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CA106-1E2A-494D-A7FF-8922BFEAB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6DD52-AA74-4579-89B9-6909A35F4E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607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3183-B221-4ECC-8287-E4D16F3CA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1"/>
                </a:solidFill>
              </a:rPr>
              <a:t>Sistem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Kinerja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Dosen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Terintegrasi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F25A1-B09E-4FEE-9CBB-5A390068C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1667"/>
            <a:ext cx="9144000" cy="1655762"/>
          </a:xfrm>
        </p:spPr>
        <p:txBody>
          <a:bodyPr/>
          <a:lstStyle/>
          <a:p>
            <a:r>
              <a:rPr lang="en-US" dirty="0"/>
              <a:t>UPT Pusat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Pangkalan</a:t>
            </a:r>
            <a:r>
              <a:rPr lang="en-US" dirty="0"/>
              <a:t> Data</a:t>
            </a:r>
            <a:endParaRPr lang="en-ID" dirty="0"/>
          </a:p>
        </p:txBody>
      </p:sp>
      <p:pic>
        <p:nvPicPr>
          <p:cNvPr id="4" name="Picture 3" descr="Logo-UIN-Sunan-Kalijaga-Yogyakarta">
            <a:extLst>
              <a:ext uri="{FF2B5EF4-FFF2-40B4-BE49-F238E27FC236}">
                <a16:creationId xmlns:a16="http://schemas.microsoft.com/office/drawing/2014/main" id="{43570323-458D-4FC9-8085-D725902BAE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88" y="5089871"/>
            <a:ext cx="1079224" cy="897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8833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E476-5586-4DF7-BC86-40504426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Timeline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Pelaporan</a:t>
            </a:r>
            <a:r>
              <a:rPr lang="en-US" sz="3600" b="1" dirty="0"/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Kinerja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Sertifikasi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Dosen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ID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DF1787-4269-4CCF-B5DB-58CC24FCBC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489"/>
              </p:ext>
            </p:extLst>
          </p:nvPr>
        </p:nvGraphicFramePr>
        <p:xfrm>
          <a:off x="732183" y="1311964"/>
          <a:ext cx="10515600" cy="3579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4D31C16-6420-4EE3-85E2-902CD27ED61C}"/>
              </a:ext>
            </a:extLst>
          </p:cNvPr>
          <p:cNvSpPr txBox="1"/>
          <p:nvPr/>
        </p:nvSpPr>
        <p:spPr>
          <a:xfrm>
            <a:off x="732183" y="3843130"/>
            <a:ext cx="3057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‘</a:t>
            </a:r>
            <a:r>
              <a:rPr lang="en-US" b="1" dirty="0" err="1"/>
              <a:t>Penelitian</a:t>
            </a:r>
            <a:r>
              <a:rPr lang="en-US" b="1" dirty="0"/>
              <a:t>’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Assesor</a:t>
            </a:r>
            <a:r>
              <a:rPr lang="en-US" dirty="0"/>
              <a:t> agar </a:t>
            </a:r>
            <a:r>
              <a:rPr lang="en-US" dirty="0" err="1"/>
              <a:t>ditetapkan</a:t>
            </a:r>
            <a:r>
              <a:rPr lang="en-US" dirty="0"/>
              <a:t> status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ID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F738F0F-8654-4BAB-A3C5-344520C15D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9362846"/>
              </p:ext>
            </p:extLst>
          </p:nvPr>
        </p:nvGraphicFramePr>
        <p:xfrm>
          <a:off x="3935895" y="4209861"/>
          <a:ext cx="3891720" cy="241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8D5880D3-F8C5-4384-92F8-DF1FBB235412}"/>
              </a:ext>
            </a:extLst>
          </p:cNvPr>
          <p:cNvSpPr/>
          <p:nvPr/>
        </p:nvSpPr>
        <p:spPr>
          <a:xfrm>
            <a:off x="2261152" y="5043459"/>
            <a:ext cx="1528970" cy="120032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1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F1FB-9F49-4748-9275-19A6BADF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http://bkd.uin-suka.ac.id/</a:t>
            </a:r>
            <a:endParaRPr lang="en-ID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CB917-A1A0-4392-AA30-3A94BB5C2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http://it.uin-suka.ac.id/id/Video</a:t>
            </a:r>
          </a:p>
          <a:p>
            <a:r>
              <a:rPr lang="en-ID" dirty="0"/>
              <a:t>http://it.uin-suka.ac.id/id/dokumen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0952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5852F-A350-40AC-B45C-1368A8F6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23CF68-A3D1-493C-B416-9A4EB65F47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51" y="20914"/>
            <a:ext cx="5726058" cy="6837086"/>
          </a:xfrm>
        </p:spPr>
      </p:pic>
    </p:spTree>
    <p:extLst>
      <p:ext uri="{BB962C8B-B14F-4D97-AF65-F5344CB8AC3E}">
        <p14:creationId xmlns:p14="http://schemas.microsoft.com/office/powerpoint/2010/main" val="223515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EAD80-F7A3-4715-A038-52B0A013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‘Manual’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2A61E-8BCA-445A-9E34-EE75909AC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bukti-bukti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Tidak</a:t>
            </a:r>
            <a:r>
              <a:rPr lang="en-US" dirty="0"/>
              <a:t> paperless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ketelatenan</a:t>
            </a:r>
            <a:r>
              <a:rPr lang="en-US" dirty="0"/>
              <a:t> dan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lebih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kerja</a:t>
            </a:r>
            <a:r>
              <a:rPr lang="en-US" dirty="0"/>
              <a:t> (BKD </a:t>
            </a:r>
            <a:r>
              <a:rPr lang="en-US" dirty="0" err="1"/>
              <a:t>Serdos</a:t>
            </a:r>
            <a:r>
              <a:rPr lang="en-US" dirty="0"/>
              <a:t> dan </a:t>
            </a:r>
            <a:r>
              <a:rPr lang="en-US" dirty="0" err="1"/>
              <a:t>Remunerasi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‘</a:t>
            </a:r>
            <a:r>
              <a:rPr lang="en-US" dirty="0" err="1"/>
              <a:t>aplikasi</a:t>
            </a:r>
            <a:r>
              <a:rPr lang="en-US" dirty="0"/>
              <a:t>’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oleh ‘human error’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Assesor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Waktu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remunerasi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lama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Remun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dan </a:t>
            </a:r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manual dan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persatu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028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237AB-2892-425F-BE5F-C6E043E2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Proses </a:t>
            </a:r>
            <a:r>
              <a:rPr lang="en-US" b="1" dirty="0" err="1">
                <a:solidFill>
                  <a:srgbClr val="002060"/>
                </a:solidFill>
              </a:rPr>
              <a:t>Pengembangan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Kinerja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Dosen</a:t>
            </a:r>
            <a:endParaRPr lang="en-ID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D8FC6-E94F-40CC-BDEC-D2083683D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8348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Tahun</a:t>
            </a:r>
            <a:r>
              <a:rPr lang="en-US" sz="3400" b="1" dirty="0">
                <a:solidFill>
                  <a:srgbClr val="002060"/>
                </a:solidFill>
              </a:rPr>
              <a:t> 2016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dibuatkan</a:t>
            </a:r>
            <a:r>
              <a:rPr lang="en-US" dirty="0"/>
              <a:t> </a:t>
            </a:r>
            <a:r>
              <a:rPr lang="en-US" dirty="0" err="1"/>
              <a:t>pondasi</a:t>
            </a:r>
            <a:r>
              <a:rPr lang="en-US" dirty="0"/>
              <a:t>/</a:t>
            </a:r>
            <a:r>
              <a:rPr lang="en-US" dirty="0" err="1"/>
              <a:t>embrio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BKD </a:t>
            </a:r>
            <a:r>
              <a:rPr lang="en-US" dirty="0" err="1"/>
              <a:t>Serdos</a:t>
            </a:r>
            <a:r>
              <a:rPr lang="en-US" dirty="0"/>
              <a:t> oleh Pak Agung </a:t>
            </a:r>
            <a:r>
              <a:rPr lang="en-US" dirty="0" err="1"/>
              <a:t>Fatwanto</a:t>
            </a:r>
            <a:r>
              <a:rPr lang="en-US" dirty="0"/>
              <a:t>, Ph.D.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Pemberlakukan</a:t>
            </a:r>
            <a:r>
              <a:rPr lang="en-US" dirty="0"/>
              <a:t> </a:t>
            </a:r>
            <a:r>
              <a:rPr lang="en-US" dirty="0" err="1"/>
              <a:t>Remunerasi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instrument yang </a:t>
            </a:r>
            <a:r>
              <a:rPr lang="en-US" dirty="0" err="1"/>
              <a:t>dihasilkan</a:t>
            </a:r>
            <a:r>
              <a:rPr lang="en-US" dirty="0"/>
              <a:t> oleh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Remunerasi</a:t>
            </a:r>
            <a:r>
              <a:rPr lang="en-US" dirty="0"/>
              <a:t> I</a:t>
            </a:r>
          </a:p>
          <a:p>
            <a:r>
              <a:rPr lang="en-US" sz="3400" b="1" dirty="0" err="1">
                <a:solidFill>
                  <a:srgbClr val="002060"/>
                </a:solidFill>
              </a:rPr>
              <a:t>Tahun</a:t>
            </a:r>
            <a:r>
              <a:rPr lang="en-US" sz="3400" b="1" dirty="0">
                <a:solidFill>
                  <a:srgbClr val="002060"/>
                </a:solidFill>
              </a:rPr>
              <a:t> 2017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PTIPD </a:t>
            </a:r>
            <a:r>
              <a:rPr lang="en-US" dirty="0" err="1"/>
              <a:t>menyempurnakan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BKD </a:t>
            </a:r>
            <a:r>
              <a:rPr lang="en-US" dirty="0" err="1"/>
              <a:t>Serdos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Remun</a:t>
            </a:r>
            <a:r>
              <a:rPr lang="en-US" dirty="0"/>
              <a:t> II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instrument </a:t>
            </a:r>
            <a:r>
              <a:rPr lang="en-US" dirty="0" err="1"/>
              <a:t>remun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oleh </a:t>
            </a:r>
            <a:r>
              <a:rPr lang="en-US" dirty="0" err="1"/>
              <a:t>tim</a:t>
            </a:r>
            <a:r>
              <a:rPr lang="en-US" dirty="0"/>
              <a:t> 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2017 PTIPD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system </a:t>
            </a:r>
            <a:r>
              <a:rPr lang="en-US" dirty="0" err="1"/>
              <a:t>remunerasi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pada instrument </a:t>
            </a:r>
            <a:r>
              <a:rPr lang="en-US" dirty="0" err="1"/>
              <a:t>Remun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instensif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(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remun</a:t>
            </a:r>
            <a:r>
              <a:rPr lang="en-US" dirty="0"/>
              <a:t>, </a:t>
            </a:r>
            <a:r>
              <a:rPr lang="en-US" dirty="0" err="1"/>
              <a:t>akademik</a:t>
            </a:r>
            <a:r>
              <a:rPr lang="en-US" dirty="0"/>
              <a:t> dan OKH)</a:t>
            </a:r>
          </a:p>
          <a:p>
            <a:r>
              <a:rPr lang="en-US" sz="3400" b="1" dirty="0" err="1">
                <a:solidFill>
                  <a:srgbClr val="002060"/>
                </a:solidFill>
              </a:rPr>
              <a:t>Tahun</a:t>
            </a:r>
            <a:r>
              <a:rPr lang="en-US" sz="3400" b="1" dirty="0">
                <a:solidFill>
                  <a:srgbClr val="002060"/>
                </a:solidFill>
              </a:rPr>
              <a:t> 2018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Pertengahan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(</a:t>
            </a:r>
            <a:r>
              <a:rPr lang="en-US" dirty="0" err="1"/>
              <a:t>menjelang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Ramadhan)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mengagendakan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system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Bulan</a:t>
            </a:r>
            <a:r>
              <a:rPr lang="en-US" dirty="0"/>
              <a:t> Mei 2018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musibah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server yang </a:t>
            </a:r>
            <a:r>
              <a:rPr lang="en-US" dirty="0" err="1"/>
              <a:t>ada</a:t>
            </a:r>
            <a:r>
              <a:rPr lang="en-US" dirty="0"/>
              <a:t> di UPT PTIPD off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online </a:t>
            </a:r>
            <a:r>
              <a:rPr lang="en-US" dirty="0" err="1"/>
              <a:t>terhenti</a:t>
            </a:r>
            <a:r>
              <a:rPr lang="en-US" dirty="0"/>
              <a:t> dan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disosialisasikan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server </a:t>
            </a:r>
            <a:r>
              <a:rPr lang="en-US" dirty="0" err="1"/>
              <a:t>tersebut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November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(server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develop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  <a:p>
            <a:r>
              <a:rPr lang="en-US" sz="3400" b="1" dirty="0" err="1">
                <a:solidFill>
                  <a:srgbClr val="002060"/>
                </a:solidFill>
              </a:rPr>
              <a:t>Tahun</a:t>
            </a:r>
            <a:r>
              <a:rPr lang="en-US" sz="3400" b="1" dirty="0">
                <a:solidFill>
                  <a:srgbClr val="002060"/>
                </a:solidFill>
              </a:rPr>
              <a:t> 2019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PTIPD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(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Senat</a:t>
            </a:r>
            <a:r>
              <a:rPr lang="en-US" dirty="0"/>
              <a:t>, </a:t>
            </a:r>
            <a:r>
              <a:rPr lang="en-US" dirty="0" err="1"/>
              <a:t>Akademik</a:t>
            </a:r>
            <a:r>
              <a:rPr lang="en-US" dirty="0"/>
              <a:t>, Tim </a:t>
            </a:r>
            <a:r>
              <a:rPr lang="en-US" dirty="0" err="1"/>
              <a:t>Remun</a:t>
            </a:r>
            <a:r>
              <a:rPr lang="en-US" dirty="0"/>
              <a:t>, LPM dan Pak Agung </a:t>
            </a:r>
            <a:r>
              <a:rPr lang="en-US" dirty="0" err="1"/>
              <a:t>Fatwanto</a:t>
            </a:r>
            <a:r>
              <a:rPr lang="en-US" dirty="0"/>
              <a:t>, Ph.D.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pondasi</a:t>
            </a:r>
            <a:r>
              <a:rPr lang="en-US" dirty="0"/>
              <a:t> system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 di UIN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Kalijaga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err="1"/>
              <a:t>Agustus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endParaRPr lang="en-US" dirty="0"/>
          </a:p>
          <a:p>
            <a:pPr lvl="1"/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479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818C4E8-4F41-4421-AFCA-54B2C3CAB747}"/>
              </a:ext>
            </a:extLst>
          </p:cNvPr>
          <p:cNvSpPr txBox="1"/>
          <p:nvPr/>
        </p:nvSpPr>
        <p:spPr>
          <a:xfrm>
            <a:off x="615681" y="1385213"/>
            <a:ext cx="3645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Arsitektur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terintegrasi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di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</a:p>
          <a:p>
            <a:r>
              <a:rPr lang="en-US" sz="3200" dirty="0"/>
              <a:t>UIN </a:t>
            </a:r>
            <a:r>
              <a:rPr lang="en-US" sz="3200" dirty="0" err="1"/>
              <a:t>Sunan</a:t>
            </a:r>
            <a:r>
              <a:rPr lang="en-US" sz="3200" dirty="0"/>
              <a:t> </a:t>
            </a:r>
            <a:r>
              <a:rPr lang="en-US" sz="3200" dirty="0" err="1"/>
              <a:t>kalijaga</a:t>
            </a:r>
            <a:endParaRPr lang="en-ID" sz="32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5BEB0C2-FCE7-4D7C-8293-F99AFF2297E8}"/>
              </a:ext>
            </a:extLst>
          </p:cNvPr>
          <p:cNvGraphicFramePr/>
          <p:nvPr/>
        </p:nvGraphicFramePr>
        <p:xfrm>
          <a:off x="2332383" y="99391"/>
          <a:ext cx="9484139" cy="675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858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93D2-24E3-47CC-967F-E82F8117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A2E34C-030E-43BB-8D13-8F36A3F25D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1800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08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83A3D-11A1-45BC-BEE6-359541A8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86A74A-1315-4F90-8ED7-6E2F6976D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531"/>
            <a:ext cx="4302842" cy="6561564"/>
          </a:xfrm>
        </p:spPr>
      </p:pic>
      <p:sp>
        <p:nvSpPr>
          <p:cNvPr id="4" name="AutoShape 2" descr="blob:https://web.whatsapp.com/9b0a9574-7aa8-4f03-8334-fd67af83c40d">
            <a:extLst>
              <a:ext uri="{FF2B5EF4-FFF2-40B4-BE49-F238E27FC236}">
                <a16:creationId xmlns:a16="http://schemas.microsoft.com/office/drawing/2014/main" id="{4B9939EA-9A0E-45FF-A6B2-85AD0A14B3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B8450-E133-400B-9D92-37E3B3ECBC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672" y="0"/>
            <a:ext cx="3975497" cy="674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22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15D-D6F6-43D1-8A48-3A147EFB6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 SIA </a:t>
            </a:r>
            <a:r>
              <a:rPr lang="en-US" dirty="0" err="1"/>
              <a:t>dengan</a:t>
            </a:r>
            <a:r>
              <a:rPr lang="en-US" dirty="0"/>
              <a:t> SKD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saat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ini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D20835-B2E9-43DB-87A6-88387A2C4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595337"/>
              </p:ext>
            </p:extLst>
          </p:nvPr>
        </p:nvGraphicFramePr>
        <p:xfrm>
          <a:off x="838200" y="1825625"/>
          <a:ext cx="866360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22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2E0D-60A2-4074-968C-6E76E3719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6044" y="732865"/>
            <a:ext cx="4211377" cy="1325563"/>
          </a:xfrm>
        </p:spPr>
        <p:txBody>
          <a:bodyPr/>
          <a:lstStyle/>
          <a:p>
            <a:pPr algn="r"/>
            <a:r>
              <a:rPr lang="en-US" dirty="0"/>
              <a:t>Alur </a:t>
            </a:r>
            <a:r>
              <a:rPr lang="en-US" dirty="0" err="1"/>
              <a:t>Pengisian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 err="1">
                <a:solidFill>
                  <a:schemeClr val="accent1"/>
                </a:solidFill>
              </a:rPr>
              <a:t>Bagi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Dosen</a:t>
            </a:r>
            <a:endParaRPr lang="en-ID" b="1" dirty="0">
              <a:solidFill>
                <a:schemeClr val="accent1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AF59924-76F7-4C23-91DA-6A8074CBD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918" y="0"/>
            <a:ext cx="4211377" cy="685800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A5EDB7-D631-4E62-BD87-730F402087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733" y="70602"/>
            <a:ext cx="33363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5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D5039-87D3-4C97-A486-0E646429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http://bkd.uin-suka.ac.id/</a:t>
            </a:r>
            <a:endParaRPr lang="en-ID" dirty="0"/>
          </a:p>
        </p:txBody>
      </p:sp>
      <p:pic>
        <p:nvPicPr>
          <p:cNvPr id="4" name="Picture 3" descr="login">
            <a:extLst>
              <a:ext uri="{FF2B5EF4-FFF2-40B4-BE49-F238E27FC236}">
                <a16:creationId xmlns:a16="http://schemas.microsoft.com/office/drawing/2014/main" id="{EC8C95C5-1086-46C3-93D3-45B5E014F6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871" y="2049704"/>
            <a:ext cx="6527938" cy="39031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91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4789</TotalTime>
  <Words>519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Sosialisasi Sistem Kinerja Dosen Terintegrasi Bagi Dosen</vt:lpstr>
      <vt:lpstr>Review Sistem Pelaporan Kinerja Dosen ‘Manual’</vt:lpstr>
      <vt:lpstr>Proses Pengembangan Sistem Kinerja Dosen</vt:lpstr>
      <vt:lpstr>PowerPoint Presentation</vt:lpstr>
      <vt:lpstr>Sosialisasi Sistem Kinerja Dosen Terintegrasi</vt:lpstr>
      <vt:lpstr>PowerPoint Presentation</vt:lpstr>
      <vt:lpstr>Data yang sudah terintegrasi SIA dengan SKD (saat ini)</vt:lpstr>
      <vt:lpstr>Alur Pengisian  Bagi Dosen</vt:lpstr>
      <vt:lpstr>http://bkd.uin-suka.ac.id/</vt:lpstr>
      <vt:lpstr>Timeline untuk Pelaporan Kinerja Sertifikasi Dosen </vt:lpstr>
      <vt:lpstr>http://bkd.uin-suka.ac.id/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Sosialisasi Sistem Kinerja Dosen Terintegrasi Bagi Assesor</dc:title>
  <dc:creator>Imam Riadi</dc:creator>
  <cp:lastModifiedBy>Imam Riadi</cp:lastModifiedBy>
  <cp:revision>24</cp:revision>
  <dcterms:created xsi:type="dcterms:W3CDTF">2019-07-19T01:36:39Z</dcterms:created>
  <dcterms:modified xsi:type="dcterms:W3CDTF">2019-07-24T03:00:26Z</dcterms:modified>
</cp:coreProperties>
</file>